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1" r:id="rId2"/>
    <p:sldId id="312" r:id="rId3"/>
    <p:sldId id="313" r:id="rId4"/>
    <p:sldId id="314" r:id="rId5"/>
    <p:sldId id="315" r:id="rId6"/>
    <p:sldId id="362" r:id="rId7"/>
    <p:sldId id="316" r:id="rId8"/>
    <p:sldId id="360" r:id="rId9"/>
    <p:sldId id="317" r:id="rId10"/>
    <p:sldId id="318" r:id="rId11"/>
    <p:sldId id="319" r:id="rId12"/>
    <p:sldId id="320" r:id="rId13"/>
    <p:sldId id="321" r:id="rId14"/>
    <p:sldId id="322" r:id="rId15"/>
    <p:sldId id="323" r:id="rId16"/>
    <p:sldId id="324" r:id="rId17"/>
    <p:sldId id="325" r:id="rId18"/>
    <p:sldId id="326" r:id="rId19"/>
    <p:sldId id="327" r:id="rId20"/>
    <p:sldId id="328" r:id="rId21"/>
    <p:sldId id="329" r:id="rId22"/>
    <p:sldId id="330" r:id="rId23"/>
    <p:sldId id="331" r:id="rId24"/>
    <p:sldId id="332" r:id="rId25"/>
    <p:sldId id="333" r:id="rId26"/>
    <p:sldId id="334" r:id="rId27"/>
    <p:sldId id="335" r:id="rId28"/>
    <p:sldId id="336" r:id="rId29"/>
    <p:sldId id="337" r:id="rId30"/>
    <p:sldId id="338" r:id="rId31"/>
    <p:sldId id="339" r:id="rId32"/>
    <p:sldId id="340" r:id="rId33"/>
    <p:sldId id="341" r:id="rId34"/>
    <p:sldId id="342" r:id="rId35"/>
    <p:sldId id="343" r:id="rId36"/>
    <p:sldId id="344" r:id="rId37"/>
    <p:sldId id="345" r:id="rId38"/>
    <p:sldId id="346" r:id="rId39"/>
    <p:sldId id="347" r:id="rId40"/>
    <p:sldId id="348" r:id="rId41"/>
    <p:sldId id="349" r:id="rId42"/>
    <p:sldId id="350" r:id="rId43"/>
    <p:sldId id="351" r:id="rId44"/>
    <p:sldId id="352" r:id="rId45"/>
    <p:sldId id="353" r:id="rId46"/>
    <p:sldId id="354" r:id="rId47"/>
    <p:sldId id="355" r:id="rId48"/>
    <p:sldId id="356" r:id="rId49"/>
    <p:sldId id="357" r:id="rId50"/>
    <p:sldId id="358" r:id="rId51"/>
    <p:sldId id="361" r:id="rId52"/>
  </p:sldIdLst>
  <p:sldSz cx="9144000" cy="5143500" type="screen16x9"/>
  <p:notesSz cx="9144000" cy="51435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337" autoAdjust="0"/>
  </p:normalViewPr>
  <p:slideViewPr>
    <p:cSldViewPr>
      <p:cViewPr varScale="1">
        <p:scale>
          <a:sx n="112" d="100"/>
          <a:sy n="112" d="100"/>
        </p:scale>
        <p:origin x="-342" y="-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5"/>
            <a:ext cx="7772400" cy="10801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799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3/19/2019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D9D9D9"/>
                </a:solidFill>
                <a:latin typeface="微软雅黑"/>
                <a:cs typeface="微软雅黑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3/19/2019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D9D9D9"/>
                </a:solidFill>
                <a:latin typeface="微软雅黑"/>
                <a:cs typeface="微软雅黑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59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3/19/2019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5562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323088" y="51815"/>
            <a:ext cx="443865" cy="467995"/>
          </a:xfrm>
          <a:custGeom>
            <a:avLst/>
            <a:gdLst/>
            <a:ahLst/>
            <a:cxnLst/>
            <a:rect l="l" t="t" r="r" b="b"/>
            <a:pathLst>
              <a:path w="443865" h="467995">
                <a:moveTo>
                  <a:pt x="123520" y="0"/>
                </a:moveTo>
                <a:lnTo>
                  <a:pt x="0" y="0"/>
                </a:lnTo>
                <a:lnTo>
                  <a:pt x="0" y="467868"/>
                </a:lnTo>
                <a:lnTo>
                  <a:pt x="123520" y="467868"/>
                </a:lnTo>
                <a:lnTo>
                  <a:pt x="123520" y="440436"/>
                </a:lnTo>
                <a:lnTo>
                  <a:pt x="61760" y="440436"/>
                </a:lnTo>
                <a:lnTo>
                  <a:pt x="45465" y="437007"/>
                </a:lnTo>
                <a:lnTo>
                  <a:pt x="18872" y="405257"/>
                </a:lnTo>
                <a:lnTo>
                  <a:pt x="17157" y="394843"/>
                </a:lnTo>
                <a:lnTo>
                  <a:pt x="18872" y="387223"/>
                </a:lnTo>
                <a:lnTo>
                  <a:pt x="45465" y="354584"/>
                </a:lnTo>
                <a:lnTo>
                  <a:pt x="61760" y="350266"/>
                </a:lnTo>
                <a:lnTo>
                  <a:pt x="123520" y="350266"/>
                </a:lnTo>
                <a:lnTo>
                  <a:pt x="123520" y="217170"/>
                </a:lnTo>
                <a:lnTo>
                  <a:pt x="26593" y="217170"/>
                </a:lnTo>
                <a:lnTo>
                  <a:pt x="26593" y="64388"/>
                </a:lnTo>
                <a:lnTo>
                  <a:pt x="123520" y="64388"/>
                </a:lnTo>
                <a:lnTo>
                  <a:pt x="123520" y="0"/>
                </a:lnTo>
                <a:close/>
              </a:path>
              <a:path w="443865" h="467995">
                <a:moveTo>
                  <a:pt x="123520" y="350266"/>
                </a:moveTo>
                <a:lnTo>
                  <a:pt x="61760" y="350266"/>
                </a:lnTo>
                <a:lnTo>
                  <a:pt x="72059" y="351917"/>
                </a:lnTo>
                <a:lnTo>
                  <a:pt x="79781" y="354584"/>
                </a:lnTo>
                <a:lnTo>
                  <a:pt x="106362" y="387223"/>
                </a:lnTo>
                <a:lnTo>
                  <a:pt x="106362" y="405257"/>
                </a:lnTo>
                <a:lnTo>
                  <a:pt x="79781" y="437007"/>
                </a:lnTo>
                <a:lnTo>
                  <a:pt x="61760" y="440436"/>
                </a:lnTo>
                <a:lnTo>
                  <a:pt x="123520" y="440436"/>
                </a:lnTo>
                <a:lnTo>
                  <a:pt x="123520" y="350266"/>
                </a:lnTo>
                <a:close/>
              </a:path>
              <a:path w="443865" h="467995">
                <a:moveTo>
                  <a:pt x="61760" y="358901"/>
                </a:moveTo>
                <a:lnTo>
                  <a:pt x="54902" y="360553"/>
                </a:lnTo>
                <a:lnTo>
                  <a:pt x="48031" y="361442"/>
                </a:lnTo>
                <a:lnTo>
                  <a:pt x="42036" y="365760"/>
                </a:lnTo>
                <a:lnTo>
                  <a:pt x="36880" y="369950"/>
                </a:lnTo>
                <a:lnTo>
                  <a:pt x="32600" y="376047"/>
                </a:lnTo>
                <a:lnTo>
                  <a:pt x="28308" y="381126"/>
                </a:lnTo>
                <a:lnTo>
                  <a:pt x="26593" y="387985"/>
                </a:lnTo>
                <a:lnTo>
                  <a:pt x="25730" y="394843"/>
                </a:lnTo>
                <a:lnTo>
                  <a:pt x="26593" y="403479"/>
                </a:lnTo>
                <a:lnTo>
                  <a:pt x="54902" y="431800"/>
                </a:lnTo>
                <a:lnTo>
                  <a:pt x="70345" y="431800"/>
                </a:lnTo>
                <a:lnTo>
                  <a:pt x="95211" y="410337"/>
                </a:lnTo>
                <a:lnTo>
                  <a:pt x="98653" y="403479"/>
                </a:lnTo>
                <a:lnTo>
                  <a:pt x="98653" y="387985"/>
                </a:lnTo>
                <a:lnTo>
                  <a:pt x="92646" y="376047"/>
                </a:lnTo>
                <a:lnTo>
                  <a:pt x="88353" y="369950"/>
                </a:lnTo>
                <a:lnTo>
                  <a:pt x="83210" y="365760"/>
                </a:lnTo>
                <a:lnTo>
                  <a:pt x="77203" y="361442"/>
                </a:lnTo>
                <a:lnTo>
                  <a:pt x="70345" y="360553"/>
                </a:lnTo>
                <a:lnTo>
                  <a:pt x="61760" y="358901"/>
                </a:lnTo>
                <a:close/>
              </a:path>
              <a:path w="443865" h="467995">
                <a:moveTo>
                  <a:pt x="123520" y="64388"/>
                </a:moveTo>
                <a:lnTo>
                  <a:pt x="96926" y="64388"/>
                </a:lnTo>
                <a:lnTo>
                  <a:pt x="96926" y="217170"/>
                </a:lnTo>
                <a:lnTo>
                  <a:pt x="123520" y="217170"/>
                </a:lnTo>
                <a:lnTo>
                  <a:pt x="123520" y="64388"/>
                </a:lnTo>
                <a:close/>
              </a:path>
              <a:path w="443865" h="467995">
                <a:moveTo>
                  <a:pt x="85775" y="181991"/>
                </a:moveTo>
                <a:lnTo>
                  <a:pt x="37744" y="181991"/>
                </a:lnTo>
                <a:lnTo>
                  <a:pt x="37744" y="201803"/>
                </a:lnTo>
                <a:lnTo>
                  <a:pt x="85775" y="201803"/>
                </a:lnTo>
                <a:lnTo>
                  <a:pt x="85775" y="181991"/>
                </a:lnTo>
                <a:close/>
              </a:path>
              <a:path w="443865" h="467995">
                <a:moveTo>
                  <a:pt x="85775" y="126237"/>
                </a:moveTo>
                <a:lnTo>
                  <a:pt x="37744" y="126237"/>
                </a:lnTo>
                <a:lnTo>
                  <a:pt x="37744" y="145923"/>
                </a:lnTo>
                <a:lnTo>
                  <a:pt x="85775" y="145923"/>
                </a:lnTo>
                <a:lnTo>
                  <a:pt x="85775" y="126237"/>
                </a:lnTo>
                <a:close/>
              </a:path>
              <a:path w="443865" h="467995">
                <a:moveTo>
                  <a:pt x="85775" y="73025"/>
                </a:moveTo>
                <a:lnTo>
                  <a:pt x="37744" y="73025"/>
                </a:lnTo>
                <a:lnTo>
                  <a:pt x="37744" y="91821"/>
                </a:lnTo>
                <a:lnTo>
                  <a:pt x="85775" y="91821"/>
                </a:lnTo>
                <a:lnTo>
                  <a:pt x="85775" y="73025"/>
                </a:lnTo>
                <a:close/>
              </a:path>
              <a:path w="443865" h="467995">
                <a:moveTo>
                  <a:pt x="286512" y="0"/>
                </a:moveTo>
                <a:lnTo>
                  <a:pt x="162979" y="0"/>
                </a:lnTo>
                <a:lnTo>
                  <a:pt x="162979" y="467868"/>
                </a:lnTo>
                <a:lnTo>
                  <a:pt x="286512" y="467868"/>
                </a:lnTo>
                <a:lnTo>
                  <a:pt x="286512" y="440436"/>
                </a:lnTo>
                <a:lnTo>
                  <a:pt x="224739" y="440436"/>
                </a:lnTo>
                <a:lnTo>
                  <a:pt x="216166" y="438658"/>
                </a:lnTo>
                <a:lnTo>
                  <a:pt x="207594" y="437007"/>
                </a:lnTo>
                <a:lnTo>
                  <a:pt x="199008" y="433578"/>
                </a:lnTo>
                <a:lnTo>
                  <a:pt x="193865" y="427482"/>
                </a:lnTo>
                <a:lnTo>
                  <a:pt x="187858" y="420624"/>
                </a:lnTo>
                <a:lnTo>
                  <a:pt x="183565" y="413766"/>
                </a:lnTo>
                <a:lnTo>
                  <a:pt x="181000" y="405257"/>
                </a:lnTo>
                <a:lnTo>
                  <a:pt x="179285" y="394843"/>
                </a:lnTo>
                <a:lnTo>
                  <a:pt x="181000" y="387223"/>
                </a:lnTo>
                <a:lnTo>
                  <a:pt x="207594" y="354584"/>
                </a:lnTo>
                <a:lnTo>
                  <a:pt x="224739" y="350266"/>
                </a:lnTo>
                <a:lnTo>
                  <a:pt x="286512" y="350266"/>
                </a:lnTo>
                <a:lnTo>
                  <a:pt x="286512" y="217170"/>
                </a:lnTo>
                <a:lnTo>
                  <a:pt x="189572" y="217170"/>
                </a:lnTo>
                <a:lnTo>
                  <a:pt x="189572" y="64388"/>
                </a:lnTo>
                <a:lnTo>
                  <a:pt x="286512" y="64388"/>
                </a:lnTo>
                <a:lnTo>
                  <a:pt x="286512" y="0"/>
                </a:lnTo>
                <a:close/>
              </a:path>
              <a:path w="443865" h="467995">
                <a:moveTo>
                  <a:pt x="286512" y="350266"/>
                </a:moveTo>
                <a:lnTo>
                  <a:pt x="224739" y="350266"/>
                </a:lnTo>
                <a:lnTo>
                  <a:pt x="234175" y="351917"/>
                </a:lnTo>
                <a:lnTo>
                  <a:pt x="242760" y="354584"/>
                </a:lnTo>
                <a:lnTo>
                  <a:pt x="249618" y="358901"/>
                </a:lnTo>
                <a:lnTo>
                  <a:pt x="256489" y="363093"/>
                </a:lnTo>
                <a:lnTo>
                  <a:pt x="262483" y="369950"/>
                </a:lnTo>
                <a:lnTo>
                  <a:pt x="266776" y="378587"/>
                </a:lnTo>
                <a:lnTo>
                  <a:pt x="269354" y="387223"/>
                </a:lnTo>
                <a:lnTo>
                  <a:pt x="269354" y="405257"/>
                </a:lnTo>
                <a:lnTo>
                  <a:pt x="242760" y="437007"/>
                </a:lnTo>
                <a:lnTo>
                  <a:pt x="224739" y="440436"/>
                </a:lnTo>
                <a:lnTo>
                  <a:pt x="286512" y="440436"/>
                </a:lnTo>
                <a:lnTo>
                  <a:pt x="286512" y="350266"/>
                </a:lnTo>
                <a:close/>
              </a:path>
              <a:path w="443865" h="467995">
                <a:moveTo>
                  <a:pt x="224739" y="358901"/>
                </a:moveTo>
                <a:lnTo>
                  <a:pt x="217030" y="360553"/>
                </a:lnTo>
                <a:lnTo>
                  <a:pt x="210159" y="361442"/>
                </a:lnTo>
                <a:lnTo>
                  <a:pt x="205016" y="365760"/>
                </a:lnTo>
                <a:lnTo>
                  <a:pt x="199008" y="369950"/>
                </a:lnTo>
                <a:lnTo>
                  <a:pt x="194716" y="376047"/>
                </a:lnTo>
                <a:lnTo>
                  <a:pt x="190436" y="381126"/>
                </a:lnTo>
                <a:lnTo>
                  <a:pt x="189572" y="387985"/>
                </a:lnTo>
                <a:lnTo>
                  <a:pt x="187858" y="394843"/>
                </a:lnTo>
                <a:lnTo>
                  <a:pt x="189572" y="403479"/>
                </a:lnTo>
                <a:lnTo>
                  <a:pt x="217030" y="431800"/>
                </a:lnTo>
                <a:lnTo>
                  <a:pt x="231609" y="431800"/>
                </a:lnTo>
                <a:lnTo>
                  <a:pt x="260769" y="403479"/>
                </a:lnTo>
                <a:lnTo>
                  <a:pt x="260769" y="387985"/>
                </a:lnTo>
                <a:lnTo>
                  <a:pt x="231609" y="360553"/>
                </a:lnTo>
                <a:lnTo>
                  <a:pt x="224739" y="358901"/>
                </a:lnTo>
                <a:close/>
              </a:path>
              <a:path w="443865" h="467995">
                <a:moveTo>
                  <a:pt x="286512" y="64388"/>
                </a:moveTo>
                <a:lnTo>
                  <a:pt x="258203" y="64388"/>
                </a:lnTo>
                <a:lnTo>
                  <a:pt x="258203" y="217170"/>
                </a:lnTo>
                <a:lnTo>
                  <a:pt x="286512" y="217170"/>
                </a:lnTo>
                <a:lnTo>
                  <a:pt x="286512" y="64388"/>
                </a:lnTo>
                <a:close/>
              </a:path>
              <a:path w="443865" h="467995">
                <a:moveTo>
                  <a:pt x="247904" y="181991"/>
                </a:moveTo>
                <a:lnTo>
                  <a:pt x="200723" y="181991"/>
                </a:lnTo>
                <a:lnTo>
                  <a:pt x="200723" y="201803"/>
                </a:lnTo>
                <a:lnTo>
                  <a:pt x="247904" y="201803"/>
                </a:lnTo>
                <a:lnTo>
                  <a:pt x="247904" y="181991"/>
                </a:lnTo>
                <a:close/>
              </a:path>
              <a:path w="443865" h="467995">
                <a:moveTo>
                  <a:pt x="247904" y="126237"/>
                </a:moveTo>
                <a:lnTo>
                  <a:pt x="200723" y="126237"/>
                </a:lnTo>
                <a:lnTo>
                  <a:pt x="200723" y="145923"/>
                </a:lnTo>
                <a:lnTo>
                  <a:pt x="247904" y="145923"/>
                </a:lnTo>
                <a:lnTo>
                  <a:pt x="247904" y="126237"/>
                </a:lnTo>
                <a:close/>
              </a:path>
              <a:path w="443865" h="467995">
                <a:moveTo>
                  <a:pt x="247904" y="73025"/>
                </a:moveTo>
                <a:lnTo>
                  <a:pt x="200723" y="73025"/>
                </a:lnTo>
                <a:lnTo>
                  <a:pt x="200723" y="91821"/>
                </a:lnTo>
                <a:lnTo>
                  <a:pt x="247904" y="91821"/>
                </a:lnTo>
                <a:lnTo>
                  <a:pt x="247904" y="73025"/>
                </a:lnTo>
                <a:close/>
              </a:path>
              <a:path w="443865" h="467995">
                <a:moveTo>
                  <a:pt x="443484" y="0"/>
                </a:moveTo>
                <a:lnTo>
                  <a:pt x="319963" y="0"/>
                </a:lnTo>
                <a:lnTo>
                  <a:pt x="319963" y="467868"/>
                </a:lnTo>
                <a:lnTo>
                  <a:pt x="443484" y="467868"/>
                </a:lnTo>
                <a:lnTo>
                  <a:pt x="443484" y="440436"/>
                </a:lnTo>
                <a:lnTo>
                  <a:pt x="381723" y="440436"/>
                </a:lnTo>
                <a:lnTo>
                  <a:pt x="371424" y="438658"/>
                </a:lnTo>
                <a:lnTo>
                  <a:pt x="339686" y="413766"/>
                </a:lnTo>
                <a:lnTo>
                  <a:pt x="336257" y="394843"/>
                </a:lnTo>
                <a:lnTo>
                  <a:pt x="337972" y="387223"/>
                </a:lnTo>
                <a:lnTo>
                  <a:pt x="339686" y="378587"/>
                </a:lnTo>
                <a:lnTo>
                  <a:pt x="343979" y="369950"/>
                </a:lnTo>
                <a:lnTo>
                  <a:pt x="349123" y="363093"/>
                </a:lnTo>
                <a:lnTo>
                  <a:pt x="355993" y="358901"/>
                </a:lnTo>
                <a:lnTo>
                  <a:pt x="362851" y="354584"/>
                </a:lnTo>
                <a:lnTo>
                  <a:pt x="371424" y="351917"/>
                </a:lnTo>
                <a:lnTo>
                  <a:pt x="381723" y="350266"/>
                </a:lnTo>
                <a:lnTo>
                  <a:pt x="443484" y="350266"/>
                </a:lnTo>
                <a:lnTo>
                  <a:pt x="443484" y="217170"/>
                </a:lnTo>
                <a:lnTo>
                  <a:pt x="346557" y="217170"/>
                </a:lnTo>
                <a:lnTo>
                  <a:pt x="346557" y="64388"/>
                </a:lnTo>
                <a:lnTo>
                  <a:pt x="443484" y="64388"/>
                </a:lnTo>
                <a:lnTo>
                  <a:pt x="443484" y="0"/>
                </a:lnTo>
                <a:close/>
              </a:path>
              <a:path w="443865" h="467995">
                <a:moveTo>
                  <a:pt x="443484" y="350266"/>
                </a:moveTo>
                <a:lnTo>
                  <a:pt x="381723" y="350266"/>
                </a:lnTo>
                <a:lnTo>
                  <a:pt x="389445" y="351917"/>
                </a:lnTo>
                <a:lnTo>
                  <a:pt x="398018" y="354584"/>
                </a:lnTo>
                <a:lnTo>
                  <a:pt x="424611" y="387223"/>
                </a:lnTo>
                <a:lnTo>
                  <a:pt x="426326" y="394843"/>
                </a:lnTo>
                <a:lnTo>
                  <a:pt x="424611" y="405257"/>
                </a:lnTo>
                <a:lnTo>
                  <a:pt x="398018" y="437007"/>
                </a:lnTo>
                <a:lnTo>
                  <a:pt x="389445" y="438658"/>
                </a:lnTo>
                <a:lnTo>
                  <a:pt x="381723" y="440436"/>
                </a:lnTo>
                <a:lnTo>
                  <a:pt x="443484" y="440436"/>
                </a:lnTo>
                <a:lnTo>
                  <a:pt x="443484" y="350266"/>
                </a:lnTo>
                <a:close/>
              </a:path>
              <a:path w="443865" h="467995">
                <a:moveTo>
                  <a:pt x="381723" y="358901"/>
                </a:moveTo>
                <a:lnTo>
                  <a:pt x="374002" y="360553"/>
                </a:lnTo>
                <a:lnTo>
                  <a:pt x="367144" y="361442"/>
                </a:lnTo>
                <a:lnTo>
                  <a:pt x="360273" y="365760"/>
                </a:lnTo>
                <a:lnTo>
                  <a:pt x="355130" y="369950"/>
                </a:lnTo>
                <a:lnTo>
                  <a:pt x="350837" y="376047"/>
                </a:lnTo>
                <a:lnTo>
                  <a:pt x="347408" y="381126"/>
                </a:lnTo>
                <a:lnTo>
                  <a:pt x="344830" y="387985"/>
                </a:lnTo>
                <a:lnTo>
                  <a:pt x="344830" y="403479"/>
                </a:lnTo>
                <a:lnTo>
                  <a:pt x="374002" y="431800"/>
                </a:lnTo>
                <a:lnTo>
                  <a:pt x="388581" y="431800"/>
                </a:lnTo>
                <a:lnTo>
                  <a:pt x="416039" y="403479"/>
                </a:lnTo>
                <a:lnTo>
                  <a:pt x="417753" y="394843"/>
                </a:lnTo>
                <a:lnTo>
                  <a:pt x="416039" y="387985"/>
                </a:lnTo>
                <a:lnTo>
                  <a:pt x="415175" y="381126"/>
                </a:lnTo>
                <a:lnTo>
                  <a:pt x="410883" y="376047"/>
                </a:lnTo>
                <a:lnTo>
                  <a:pt x="406603" y="369950"/>
                </a:lnTo>
                <a:lnTo>
                  <a:pt x="401446" y="365760"/>
                </a:lnTo>
                <a:lnTo>
                  <a:pt x="395452" y="361442"/>
                </a:lnTo>
                <a:lnTo>
                  <a:pt x="388581" y="360553"/>
                </a:lnTo>
                <a:lnTo>
                  <a:pt x="381723" y="358901"/>
                </a:lnTo>
                <a:close/>
              </a:path>
              <a:path w="443865" h="467995">
                <a:moveTo>
                  <a:pt x="443484" y="64388"/>
                </a:moveTo>
                <a:lnTo>
                  <a:pt x="415175" y="64388"/>
                </a:lnTo>
                <a:lnTo>
                  <a:pt x="415175" y="217170"/>
                </a:lnTo>
                <a:lnTo>
                  <a:pt x="443484" y="217170"/>
                </a:lnTo>
                <a:lnTo>
                  <a:pt x="443484" y="64388"/>
                </a:lnTo>
                <a:close/>
              </a:path>
              <a:path w="443865" h="467995">
                <a:moveTo>
                  <a:pt x="404888" y="181991"/>
                </a:moveTo>
                <a:lnTo>
                  <a:pt x="357708" y="181991"/>
                </a:lnTo>
                <a:lnTo>
                  <a:pt x="357708" y="201803"/>
                </a:lnTo>
                <a:lnTo>
                  <a:pt x="404888" y="201803"/>
                </a:lnTo>
                <a:lnTo>
                  <a:pt x="404888" y="181991"/>
                </a:lnTo>
                <a:close/>
              </a:path>
              <a:path w="443865" h="467995">
                <a:moveTo>
                  <a:pt x="404888" y="126237"/>
                </a:moveTo>
                <a:lnTo>
                  <a:pt x="357708" y="126237"/>
                </a:lnTo>
                <a:lnTo>
                  <a:pt x="357708" y="145923"/>
                </a:lnTo>
                <a:lnTo>
                  <a:pt x="404888" y="145923"/>
                </a:lnTo>
                <a:lnTo>
                  <a:pt x="404888" y="126237"/>
                </a:lnTo>
                <a:close/>
              </a:path>
              <a:path w="443865" h="467995">
                <a:moveTo>
                  <a:pt x="404888" y="73025"/>
                </a:moveTo>
                <a:lnTo>
                  <a:pt x="357708" y="73025"/>
                </a:lnTo>
                <a:lnTo>
                  <a:pt x="357708" y="91821"/>
                </a:lnTo>
                <a:lnTo>
                  <a:pt x="404888" y="91821"/>
                </a:lnTo>
                <a:lnTo>
                  <a:pt x="404888" y="73025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D9D9D9"/>
                </a:solidFill>
                <a:latin typeface="微软雅黑"/>
                <a:cs typeface="微软雅黑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3/19/2019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4114800" y="198120"/>
            <a:ext cx="914400" cy="2804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3/19/2019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5562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06551" y="142162"/>
            <a:ext cx="7130897" cy="2546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D9D9D9"/>
                </a:solidFill>
                <a:latin typeface="微软雅黑"/>
                <a:cs typeface="微软雅黑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314703" y="1355725"/>
            <a:ext cx="6514592" cy="33801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79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3/19/2019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6.jpeg"/><Relationship Id="rId4" Type="http://schemas.openxmlformats.org/officeDocument/2006/relationships/image" Target="../media/image65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7" Type="http://schemas.openxmlformats.org/officeDocument/2006/relationships/image" Target="../media/image81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3" Type="http://schemas.openxmlformats.org/officeDocument/2006/relationships/image" Target="../media/image83.png"/><Relationship Id="rId7" Type="http://schemas.openxmlformats.org/officeDocument/2006/relationships/image" Target="../media/image87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4" Type="http://schemas.openxmlformats.org/officeDocument/2006/relationships/image" Target="../media/image84.png"/><Relationship Id="rId9" Type="http://schemas.openxmlformats.org/officeDocument/2006/relationships/image" Target="../media/image89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7" Type="http://schemas.openxmlformats.org/officeDocument/2006/relationships/image" Target="../media/image95.jpe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4.png"/><Relationship Id="rId5" Type="http://schemas.openxmlformats.org/officeDocument/2006/relationships/image" Target="../media/image93.png"/><Relationship Id="rId4" Type="http://schemas.openxmlformats.org/officeDocument/2006/relationships/image" Target="../media/image9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3" Type="http://schemas.openxmlformats.org/officeDocument/2006/relationships/image" Target="../media/image97.png"/><Relationship Id="rId7" Type="http://schemas.openxmlformats.org/officeDocument/2006/relationships/image" Target="../media/image101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0.png"/><Relationship Id="rId5" Type="http://schemas.openxmlformats.org/officeDocument/2006/relationships/image" Target="../media/image99.png"/><Relationship Id="rId4" Type="http://schemas.openxmlformats.org/officeDocument/2006/relationships/image" Target="../media/image98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2377439" y="1286255"/>
            <a:ext cx="6765290" cy="2042160"/>
          </a:xfrm>
          <a:custGeom>
            <a:avLst/>
            <a:gdLst/>
            <a:ahLst/>
            <a:cxnLst/>
            <a:rect l="l" t="t" r="r" b="b"/>
            <a:pathLst>
              <a:path w="6765290" h="2042160">
                <a:moveTo>
                  <a:pt x="6765036" y="0"/>
                </a:moveTo>
                <a:lnTo>
                  <a:pt x="0" y="0"/>
                </a:lnTo>
                <a:lnTo>
                  <a:pt x="588772" y="1019429"/>
                </a:lnTo>
                <a:lnTo>
                  <a:pt x="0" y="2042160"/>
                </a:lnTo>
                <a:lnTo>
                  <a:pt x="6765036" y="2042160"/>
                </a:lnTo>
                <a:lnTo>
                  <a:pt x="6765036" y="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440938" y="2017953"/>
            <a:ext cx="4941062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zh-CN" altLang="en-US" sz="4000" spc="-5" dirty="0" smtClean="0">
                <a:solidFill>
                  <a:srgbClr val="FFFFFF"/>
                </a:solidFill>
                <a:latin typeface="黑体" pitchFamily="49" charset="-122"/>
                <a:ea typeface="黑体" pitchFamily="49" charset="-122"/>
              </a:rPr>
              <a:t>扣缴客户端</a:t>
            </a:r>
            <a:r>
              <a:rPr sz="4000" spc="-5" dirty="0" smtClean="0">
                <a:solidFill>
                  <a:srgbClr val="FFFFFF"/>
                </a:solidFill>
                <a:latin typeface="黑体" pitchFamily="49" charset="-122"/>
                <a:ea typeface="黑体" pitchFamily="49" charset="-122"/>
              </a:rPr>
              <a:t>操作</a:t>
            </a:r>
            <a:r>
              <a:rPr lang="zh-CN" altLang="en-US" sz="4000" spc="-5" dirty="0" smtClean="0">
                <a:solidFill>
                  <a:srgbClr val="FFFFFF"/>
                </a:solidFill>
                <a:latin typeface="黑体" pitchFamily="49" charset="-122"/>
                <a:ea typeface="黑体" pitchFamily="49" charset="-122"/>
              </a:rPr>
              <a:t>培训</a:t>
            </a:r>
            <a:endParaRPr sz="4000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891016" y="1286255"/>
            <a:ext cx="251460" cy="2042160"/>
          </a:xfrm>
          <a:custGeom>
            <a:avLst/>
            <a:gdLst/>
            <a:ahLst/>
            <a:cxnLst/>
            <a:rect l="l" t="t" r="r" b="b"/>
            <a:pathLst>
              <a:path w="251459" h="2042160">
                <a:moveTo>
                  <a:pt x="0" y="2042160"/>
                </a:moveTo>
                <a:lnTo>
                  <a:pt x="251459" y="2042160"/>
                </a:lnTo>
                <a:lnTo>
                  <a:pt x="251459" y="0"/>
                </a:lnTo>
                <a:lnTo>
                  <a:pt x="0" y="0"/>
                </a:lnTo>
                <a:lnTo>
                  <a:pt x="0" y="204216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45819" y="1365503"/>
            <a:ext cx="1743456" cy="19065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50619" y="1874520"/>
            <a:ext cx="821690" cy="866140"/>
          </a:xfrm>
          <a:custGeom>
            <a:avLst/>
            <a:gdLst/>
            <a:ahLst/>
            <a:cxnLst/>
            <a:rect l="l" t="t" r="r" b="b"/>
            <a:pathLst>
              <a:path w="821689" h="866139">
                <a:moveTo>
                  <a:pt x="228854" y="0"/>
                </a:moveTo>
                <a:lnTo>
                  <a:pt x="0" y="0"/>
                </a:lnTo>
                <a:lnTo>
                  <a:pt x="0" y="865631"/>
                </a:lnTo>
                <a:lnTo>
                  <a:pt x="228854" y="865631"/>
                </a:lnTo>
                <a:lnTo>
                  <a:pt x="228854" y="814831"/>
                </a:lnTo>
                <a:lnTo>
                  <a:pt x="114401" y="814831"/>
                </a:lnTo>
                <a:lnTo>
                  <a:pt x="98513" y="811656"/>
                </a:lnTo>
                <a:lnTo>
                  <a:pt x="57200" y="790955"/>
                </a:lnTo>
                <a:lnTo>
                  <a:pt x="34950" y="749680"/>
                </a:lnTo>
                <a:lnTo>
                  <a:pt x="31775" y="730630"/>
                </a:lnTo>
                <a:lnTo>
                  <a:pt x="34950" y="716279"/>
                </a:lnTo>
                <a:lnTo>
                  <a:pt x="57200" y="671829"/>
                </a:lnTo>
                <a:lnTo>
                  <a:pt x="98513" y="651255"/>
                </a:lnTo>
                <a:lnTo>
                  <a:pt x="114401" y="648080"/>
                </a:lnTo>
                <a:lnTo>
                  <a:pt x="228854" y="648080"/>
                </a:lnTo>
                <a:lnTo>
                  <a:pt x="228854" y="401827"/>
                </a:lnTo>
                <a:lnTo>
                  <a:pt x="49250" y="401827"/>
                </a:lnTo>
                <a:lnTo>
                  <a:pt x="49250" y="119125"/>
                </a:lnTo>
                <a:lnTo>
                  <a:pt x="228854" y="119125"/>
                </a:lnTo>
                <a:lnTo>
                  <a:pt x="228854" y="0"/>
                </a:lnTo>
                <a:close/>
              </a:path>
              <a:path w="821689" h="866139">
                <a:moveTo>
                  <a:pt x="228854" y="648080"/>
                </a:moveTo>
                <a:lnTo>
                  <a:pt x="114401" y="648080"/>
                </a:lnTo>
                <a:lnTo>
                  <a:pt x="133477" y="651255"/>
                </a:lnTo>
                <a:lnTo>
                  <a:pt x="147701" y="655954"/>
                </a:lnTo>
                <a:lnTo>
                  <a:pt x="184277" y="684529"/>
                </a:lnTo>
                <a:lnTo>
                  <a:pt x="196977" y="716279"/>
                </a:lnTo>
                <a:lnTo>
                  <a:pt x="196977" y="749680"/>
                </a:lnTo>
                <a:lnTo>
                  <a:pt x="174752" y="790955"/>
                </a:lnTo>
                <a:lnTo>
                  <a:pt x="133477" y="811656"/>
                </a:lnTo>
                <a:lnTo>
                  <a:pt x="114401" y="814831"/>
                </a:lnTo>
                <a:lnTo>
                  <a:pt x="228854" y="814831"/>
                </a:lnTo>
                <a:lnTo>
                  <a:pt x="228854" y="648080"/>
                </a:lnTo>
                <a:close/>
              </a:path>
              <a:path w="821689" h="866139">
                <a:moveTo>
                  <a:pt x="114401" y="663955"/>
                </a:moveTo>
                <a:lnTo>
                  <a:pt x="101688" y="667130"/>
                </a:lnTo>
                <a:lnTo>
                  <a:pt x="88976" y="668654"/>
                </a:lnTo>
                <a:lnTo>
                  <a:pt x="77851" y="676655"/>
                </a:lnTo>
                <a:lnTo>
                  <a:pt x="68326" y="684529"/>
                </a:lnTo>
                <a:lnTo>
                  <a:pt x="60375" y="695705"/>
                </a:lnTo>
                <a:lnTo>
                  <a:pt x="52438" y="705230"/>
                </a:lnTo>
                <a:lnTo>
                  <a:pt x="49250" y="717930"/>
                </a:lnTo>
                <a:lnTo>
                  <a:pt x="47663" y="730630"/>
                </a:lnTo>
                <a:lnTo>
                  <a:pt x="49250" y="746505"/>
                </a:lnTo>
                <a:lnTo>
                  <a:pt x="68326" y="779906"/>
                </a:lnTo>
                <a:lnTo>
                  <a:pt x="101688" y="798956"/>
                </a:lnTo>
                <a:lnTo>
                  <a:pt x="130302" y="798956"/>
                </a:lnTo>
                <a:lnTo>
                  <a:pt x="163703" y="779906"/>
                </a:lnTo>
                <a:lnTo>
                  <a:pt x="176403" y="759205"/>
                </a:lnTo>
                <a:lnTo>
                  <a:pt x="182753" y="746505"/>
                </a:lnTo>
                <a:lnTo>
                  <a:pt x="182753" y="717930"/>
                </a:lnTo>
                <a:lnTo>
                  <a:pt x="176403" y="705230"/>
                </a:lnTo>
                <a:lnTo>
                  <a:pt x="143002" y="668654"/>
                </a:lnTo>
                <a:lnTo>
                  <a:pt x="130302" y="667130"/>
                </a:lnTo>
                <a:lnTo>
                  <a:pt x="114401" y="663955"/>
                </a:lnTo>
                <a:close/>
              </a:path>
              <a:path w="821689" h="866139">
                <a:moveTo>
                  <a:pt x="228854" y="119125"/>
                </a:moveTo>
                <a:lnTo>
                  <a:pt x="179578" y="119125"/>
                </a:lnTo>
                <a:lnTo>
                  <a:pt x="179578" y="401827"/>
                </a:lnTo>
                <a:lnTo>
                  <a:pt x="228854" y="401827"/>
                </a:lnTo>
                <a:lnTo>
                  <a:pt x="228854" y="119125"/>
                </a:lnTo>
                <a:close/>
              </a:path>
              <a:path w="821689" h="866139">
                <a:moveTo>
                  <a:pt x="158877" y="336676"/>
                </a:moveTo>
                <a:lnTo>
                  <a:pt x="69913" y="336676"/>
                </a:lnTo>
                <a:lnTo>
                  <a:pt x="69913" y="373252"/>
                </a:lnTo>
                <a:lnTo>
                  <a:pt x="158877" y="373252"/>
                </a:lnTo>
                <a:lnTo>
                  <a:pt x="158877" y="336676"/>
                </a:lnTo>
                <a:close/>
              </a:path>
              <a:path w="821689" h="866139">
                <a:moveTo>
                  <a:pt x="158877" y="233425"/>
                </a:moveTo>
                <a:lnTo>
                  <a:pt x="69913" y="233425"/>
                </a:lnTo>
                <a:lnTo>
                  <a:pt x="69913" y="270001"/>
                </a:lnTo>
                <a:lnTo>
                  <a:pt x="158877" y="270001"/>
                </a:lnTo>
                <a:lnTo>
                  <a:pt x="158877" y="233425"/>
                </a:lnTo>
                <a:close/>
              </a:path>
              <a:path w="821689" h="866139">
                <a:moveTo>
                  <a:pt x="158877" y="135000"/>
                </a:moveTo>
                <a:lnTo>
                  <a:pt x="69913" y="135000"/>
                </a:lnTo>
                <a:lnTo>
                  <a:pt x="69913" y="169925"/>
                </a:lnTo>
                <a:lnTo>
                  <a:pt x="158877" y="169925"/>
                </a:lnTo>
                <a:lnTo>
                  <a:pt x="158877" y="135000"/>
                </a:lnTo>
                <a:close/>
              </a:path>
              <a:path w="821689" h="866139">
                <a:moveTo>
                  <a:pt x="530732" y="0"/>
                </a:moveTo>
                <a:lnTo>
                  <a:pt x="301879" y="0"/>
                </a:lnTo>
                <a:lnTo>
                  <a:pt x="301879" y="865631"/>
                </a:lnTo>
                <a:lnTo>
                  <a:pt x="530732" y="865631"/>
                </a:lnTo>
                <a:lnTo>
                  <a:pt x="530732" y="814831"/>
                </a:lnTo>
                <a:lnTo>
                  <a:pt x="416306" y="814831"/>
                </a:lnTo>
                <a:lnTo>
                  <a:pt x="384556" y="808481"/>
                </a:lnTo>
                <a:lnTo>
                  <a:pt x="368554" y="802131"/>
                </a:lnTo>
                <a:lnTo>
                  <a:pt x="359029" y="790955"/>
                </a:lnTo>
                <a:lnTo>
                  <a:pt x="347980" y="778255"/>
                </a:lnTo>
                <a:lnTo>
                  <a:pt x="339979" y="765555"/>
                </a:lnTo>
                <a:lnTo>
                  <a:pt x="335280" y="749680"/>
                </a:lnTo>
                <a:lnTo>
                  <a:pt x="332105" y="730630"/>
                </a:lnTo>
                <a:lnTo>
                  <a:pt x="335280" y="716279"/>
                </a:lnTo>
                <a:lnTo>
                  <a:pt x="359029" y="671829"/>
                </a:lnTo>
                <a:lnTo>
                  <a:pt x="400431" y="651255"/>
                </a:lnTo>
                <a:lnTo>
                  <a:pt x="416306" y="648080"/>
                </a:lnTo>
                <a:lnTo>
                  <a:pt x="530732" y="648080"/>
                </a:lnTo>
                <a:lnTo>
                  <a:pt x="530732" y="401827"/>
                </a:lnTo>
                <a:lnTo>
                  <a:pt x="351155" y="401827"/>
                </a:lnTo>
                <a:lnTo>
                  <a:pt x="351155" y="119125"/>
                </a:lnTo>
                <a:lnTo>
                  <a:pt x="530732" y="119125"/>
                </a:lnTo>
                <a:lnTo>
                  <a:pt x="530732" y="0"/>
                </a:lnTo>
                <a:close/>
              </a:path>
              <a:path w="821689" h="866139">
                <a:moveTo>
                  <a:pt x="530732" y="648080"/>
                </a:moveTo>
                <a:lnTo>
                  <a:pt x="416306" y="648080"/>
                </a:lnTo>
                <a:lnTo>
                  <a:pt x="433705" y="651255"/>
                </a:lnTo>
                <a:lnTo>
                  <a:pt x="449707" y="655954"/>
                </a:lnTo>
                <a:lnTo>
                  <a:pt x="475106" y="671829"/>
                </a:lnTo>
                <a:lnTo>
                  <a:pt x="486156" y="684529"/>
                </a:lnTo>
                <a:lnTo>
                  <a:pt x="494156" y="700404"/>
                </a:lnTo>
                <a:lnTo>
                  <a:pt x="498856" y="716279"/>
                </a:lnTo>
                <a:lnTo>
                  <a:pt x="498856" y="749680"/>
                </a:lnTo>
                <a:lnTo>
                  <a:pt x="475106" y="790955"/>
                </a:lnTo>
                <a:lnTo>
                  <a:pt x="433705" y="811656"/>
                </a:lnTo>
                <a:lnTo>
                  <a:pt x="416306" y="814831"/>
                </a:lnTo>
                <a:lnTo>
                  <a:pt x="530732" y="814831"/>
                </a:lnTo>
                <a:lnTo>
                  <a:pt x="530732" y="648080"/>
                </a:lnTo>
                <a:close/>
              </a:path>
              <a:path w="821689" h="866139">
                <a:moveTo>
                  <a:pt x="416306" y="663955"/>
                </a:moveTo>
                <a:lnTo>
                  <a:pt x="401955" y="667130"/>
                </a:lnTo>
                <a:lnTo>
                  <a:pt x="389255" y="668654"/>
                </a:lnTo>
                <a:lnTo>
                  <a:pt x="379730" y="676655"/>
                </a:lnTo>
                <a:lnTo>
                  <a:pt x="368554" y="684529"/>
                </a:lnTo>
                <a:lnTo>
                  <a:pt x="360680" y="695705"/>
                </a:lnTo>
                <a:lnTo>
                  <a:pt x="352679" y="705230"/>
                </a:lnTo>
                <a:lnTo>
                  <a:pt x="351155" y="717930"/>
                </a:lnTo>
                <a:lnTo>
                  <a:pt x="347980" y="730630"/>
                </a:lnTo>
                <a:lnTo>
                  <a:pt x="351155" y="746505"/>
                </a:lnTo>
                <a:lnTo>
                  <a:pt x="379730" y="787780"/>
                </a:lnTo>
                <a:lnTo>
                  <a:pt x="401955" y="798956"/>
                </a:lnTo>
                <a:lnTo>
                  <a:pt x="429006" y="798956"/>
                </a:lnTo>
                <a:lnTo>
                  <a:pt x="465582" y="779906"/>
                </a:lnTo>
                <a:lnTo>
                  <a:pt x="482981" y="746505"/>
                </a:lnTo>
                <a:lnTo>
                  <a:pt x="482981" y="717930"/>
                </a:lnTo>
                <a:lnTo>
                  <a:pt x="454406" y="676655"/>
                </a:lnTo>
                <a:lnTo>
                  <a:pt x="429006" y="667130"/>
                </a:lnTo>
                <a:lnTo>
                  <a:pt x="416306" y="663955"/>
                </a:lnTo>
                <a:close/>
              </a:path>
              <a:path w="821689" h="866139">
                <a:moveTo>
                  <a:pt x="530732" y="119125"/>
                </a:moveTo>
                <a:lnTo>
                  <a:pt x="478281" y="119125"/>
                </a:lnTo>
                <a:lnTo>
                  <a:pt x="478281" y="401827"/>
                </a:lnTo>
                <a:lnTo>
                  <a:pt x="530732" y="401827"/>
                </a:lnTo>
                <a:lnTo>
                  <a:pt x="530732" y="119125"/>
                </a:lnTo>
                <a:close/>
              </a:path>
              <a:path w="821689" h="866139">
                <a:moveTo>
                  <a:pt x="459232" y="336676"/>
                </a:moveTo>
                <a:lnTo>
                  <a:pt x="371729" y="336676"/>
                </a:lnTo>
                <a:lnTo>
                  <a:pt x="371729" y="373252"/>
                </a:lnTo>
                <a:lnTo>
                  <a:pt x="459232" y="373252"/>
                </a:lnTo>
                <a:lnTo>
                  <a:pt x="459232" y="336676"/>
                </a:lnTo>
                <a:close/>
              </a:path>
              <a:path w="821689" h="866139">
                <a:moveTo>
                  <a:pt x="459232" y="233425"/>
                </a:moveTo>
                <a:lnTo>
                  <a:pt x="371729" y="233425"/>
                </a:lnTo>
                <a:lnTo>
                  <a:pt x="371729" y="270001"/>
                </a:lnTo>
                <a:lnTo>
                  <a:pt x="459232" y="270001"/>
                </a:lnTo>
                <a:lnTo>
                  <a:pt x="459232" y="233425"/>
                </a:lnTo>
                <a:close/>
              </a:path>
              <a:path w="821689" h="866139">
                <a:moveTo>
                  <a:pt x="459232" y="135000"/>
                </a:moveTo>
                <a:lnTo>
                  <a:pt x="371729" y="135000"/>
                </a:lnTo>
                <a:lnTo>
                  <a:pt x="371729" y="169925"/>
                </a:lnTo>
                <a:lnTo>
                  <a:pt x="459232" y="169925"/>
                </a:lnTo>
                <a:lnTo>
                  <a:pt x="459232" y="135000"/>
                </a:lnTo>
                <a:close/>
              </a:path>
              <a:path w="821689" h="866139">
                <a:moveTo>
                  <a:pt x="821436" y="0"/>
                </a:moveTo>
                <a:lnTo>
                  <a:pt x="592582" y="0"/>
                </a:lnTo>
                <a:lnTo>
                  <a:pt x="592582" y="865631"/>
                </a:lnTo>
                <a:lnTo>
                  <a:pt x="821436" y="865631"/>
                </a:lnTo>
                <a:lnTo>
                  <a:pt x="821436" y="814831"/>
                </a:lnTo>
                <a:lnTo>
                  <a:pt x="707009" y="814831"/>
                </a:lnTo>
                <a:lnTo>
                  <a:pt x="687959" y="811656"/>
                </a:lnTo>
                <a:lnTo>
                  <a:pt x="646684" y="790955"/>
                </a:lnTo>
                <a:lnTo>
                  <a:pt x="625982" y="749680"/>
                </a:lnTo>
                <a:lnTo>
                  <a:pt x="622807" y="730630"/>
                </a:lnTo>
                <a:lnTo>
                  <a:pt x="625982" y="716279"/>
                </a:lnTo>
                <a:lnTo>
                  <a:pt x="629157" y="700404"/>
                </a:lnTo>
                <a:lnTo>
                  <a:pt x="672084" y="655954"/>
                </a:lnTo>
                <a:lnTo>
                  <a:pt x="707009" y="648080"/>
                </a:lnTo>
                <a:lnTo>
                  <a:pt x="821436" y="648080"/>
                </a:lnTo>
                <a:lnTo>
                  <a:pt x="821436" y="401827"/>
                </a:lnTo>
                <a:lnTo>
                  <a:pt x="641857" y="401827"/>
                </a:lnTo>
                <a:lnTo>
                  <a:pt x="641857" y="119125"/>
                </a:lnTo>
                <a:lnTo>
                  <a:pt x="821436" y="119125"/>
                </a:lnTo>
                <a:lnTo>
                  <a:pt x="821436" y="0"/>
                </a:lnTo>
                <a:close/>
              </a:path>
              <a:path w="821689" h="866139">
                <a:moveTo>
                  <a:pt x="821436" y="648080"/>
                </a:moveTo>
                <a:lnTo>
                  <a:pt x="707009" y="648080"/>
                </a:lnTo>
                <a:lnTo>
                  <a:pt x="721360" y="651255"/>
                </a:lnTo>
                <a:lnTo>
                  <a:pt x="737235" y="655954"/>
                </a:lnTo>
                <a:lnTo>
                  <a:pt x="773811" y="684529"/>
                </a:lnTo>
                <a:lnTo>
                  <a:pt x="789686" y="730630"/>
                </a:lnTo>
                <a:lnTo>
                  <a:pt x="786511" y="749680"/>
                </a:lnTo>
                <a:lnTo>
                  <a:pt x="764286" y="790955"/>
                </a:lnTo>
                <a:lnTo>
                  <a:pt x="721360" y="811656"/>
                </a:lnTo>
                <a:lnTo>
                  <a:pt x="707009" y="814831"/>
                </a:lnTo>
                <a:lnTo>
                  <a:pt x="821436" y="814831"/>
                </a:lnTo>
                <a:lnTo>
                  <a:pt x="821436" y="648080"/>
                </a:lnTo>
                <a:close/>
              </a:path>
              <a:path w="821689" h="866139">
                <a:moveTo>
                  <a:pt x="707009" y="663955"/>
                </a:moveTo>
                <a:lnTo>
                  <a:pt x="692785" y="667130"/>
                </a:lnTo>
                <a:lnTo>
                  <a:pt x="680085" y="668654"/>
                </a:lnTo>
                <a:lnTo>
                  <a:pt x="667257" y="676655"/>
                </a:lnTo>
                <a:lnTo>
                  <a:pt x="657732" y="684529"/>
                </a:lnTo>
                <a:lnTo>
                  <a:pt x="649859" y="695705"/>
                </a:lnTo>
                <a:lnTo>
                  <a:pt x="643509" y="705230"/>
                </a:lnTo>
                <a:lnTo>
                  <a:pt x="638682" y="717930"/>
                </a:lnTo>
                <a:lnTo>
                  <a:pt x="638682" y="746505"/>
                </a:lnTo>
                <a:lnTo>
                  <a:pt x="657732" y="779906"/>
                </a:lnTo>
                <a:lnTo>
                  <a:pt x="692785" y="798956"/>
                </a:lnTo>
                <a:lnTo>
                  <a:pt x="719709" y="798956"/>
                </a:lnTo>
                <a:lnTo>
                  <a:pt x="753110" y="779906"/>
                </a:lnTo>
                <a:lnTo>
                  <a:pt x="770636" y="746505"/>
                </a:lnTo>
                <a:lnTo>
                  <a:pt x="773811" y="730630"/>
                </a:lnTo>
                <a:lnTo>
                  <a:pt x="770636" y="717930"/>
                </a:lnTo>
                <a:lnTo>
                  <a:pt x="768985" y="705230"/>
                </a:lnTo>
                <a:lnTo>
                  <a:pt x="761111" y="695705"/>
                </a:lnTo>
                <a:lnTo>
                  <a:pt x="753110" y="684529"/>
                </a:lnTo>
                <a:lnTo>
                  <a:pt x="743585" y="676655"/>
                </a:lnTo>
                <a:lnTo>
                  <a:pt x="732409" y="668654"/>
                </a:lnTo>
                <a:lnTo>
                  <a:pt x="719709" y="667130"/>
                </a:lnTo>
                <a:lnTo>
                  <a:pt x="707009" y="663955"/>
                </a:lnTo>
                <a:close/>
              </a:path>
              <a:path w="821689" h="866139">
                <a:moveTo>
                  <a:pt x="821436" y="119125"/>
                </a:moveTo>
                <a:lnTo>
                  <a:pt x="768985" y="119125"/>
                </a:lnTo>
                <a:lnTo>
                  <a:pt x="768985" y="401827"/>
                </a:lnTo>
                <a:lnTo>
                  <a:pt x="821436" y="401827"/>
                </a:lnTo>
                <a:lnTo>
                  <a:pt x="821436" y="119125"/>
                </a:lnTo>
                <a:close/>
              </a:path>
              <a:path w="821689" h="866139">
                <a:moveTo>
                  <a:pt x="749935" y="336676"/>
                </a:moveTo>
                <a:lnTo>
                  <a:pt x="662559" y="336676"/>
                </a:lnTo>
                <a:lnTo>
                  <a:pt x="662559" y="373252"/>
                </a:lnTo>
                <a:lnTo>
                  <a:pt x="749935" y="373252"/>
                </a:lnTo>
                <a:lnTo>
                  <a:pt x="749935" y="336676"/>
                </a:lnTo>
                <a:close/>
              </a:path>
              <a:path w="821689" h="866139">
                <a:moveTo>
                  <a:pt x="749935" y="233425"/>
                </a:moveTo>
                <a:lnTo>
                  <a:pt x="662559" y="233425"/>
                </a:lnTo>
                <a:lnTo>
                  <a:pt x="662559" y="270001"/>
                </a:lnTo>
                <a:lnTo>
                  <a:pt x="749935" y="270001"/>
                </a:lnTo>
                <a:lnTo>
                  <a:pt x="749935" y="233425"/>
                </a:lnTo>
                <a:close/>
              </a:path>
              <a:path w="821689" h="866139">
                <a:moveTo>
                  <a:pt x="749935" y="135000"/>
                </a:moveTo>
                <a:lnTo>
                  <a:pt x="662559" y="135000"/>
                </a:lnTo>
                <a:lnTo>
                  <a:pt x="662559" y="169925"/>
                </a:lnTo>
                <a:lnTo>
                  <a:pt x="749935" y="169925"/>
                </a:lnTo>
                <a:lnTo>
                  <a:pt x="749935" y="135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2286000" y="3562350"/>
            <a:ext cx="510909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200" b="1" dirty="0" smtClean="0">
                <a:solidFill>
                  <a:srgbClr val="0070C0"/>
                </a:solidFill>
                <a:latin typeface="方正小标宋简体" pitchFamily="2" charset="-122"/>
                <a:ea typeface="方正小标宋简体" pitchFamily="2" charset="-122"/>
              </a:rPr>
              <a:t>国家税务总局滁州市税务局</a:t>
            </a:r>
            <a:endParaRPr lang="en-US" altLang="zh-CN" sz="3200" b="1" dirty="0" smtClean="0">
              <a:solidFill>
                <a:srgbClr val="0070C0"/>
              </a:solidFill>
              <a:latin typeface="方正小标宋简体" pitchFamily="2" charset="-122"/>
              <a:ea typeface="方正小标宋简体" pitchFamily="2" charset="-122"/>
            </a:endParaRPr>
          </a:p>
          <a:p>
            <a:pPr algn="ctr"/>
            <a:r>
              <a:rPr lang="zh-CN" altLang="en-US" sz="3200" b="1" dirty="0" smtClean="0">
                <a:solidFill>
                  <a:srgbClr val="0070C0"/>
                </a:solidFill>
                <a:latin typeface="楷体_GB2312" pitchFamily="49" charset="-122"/>
                <a:ea typeface="楷体_GB2312" pitchFamily="49" charset="-122"/>
              </a:rPr>
              <a:t>黄郭峰</a:t>
            </a:r>
            <a:endParaRPr lang="zh-CN" altLang="en-US" sz="3200" b="1" dirty="0">
              <a:solidFill>
                <a:srgbClr val="0070C0"/>
              </a:solidFill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3088" y="51815"/>
            <a:ext cx="443865" cy="467995"/>
          </a:xfrm>
          <a:custGeom>
            <a:avLst/>
            <a:gdLst/>
            <a:ahLst/>
            <a:cxnLst/>
            <a:rect l="l" t="t" r="r" b="b"/>
            <a:pathLst>
              <a:path w="443865" h="467995">
                <a:moveTo>
                  <a:pt x="123520" y="0"/>
                </a:moveTo>
                <a:lnTo>
                  <a:pt x="0" y="0"/>
                </a:lnTo>
                <a:lnTo>
                  <a:pt x="0" y="467868"/>
                </a:lnTo>
                <a:lnTo>
                  <a:pt x="123520" y="467868"/>
                </a:lnTo>
                <a:lnTo>
                  <a:pt x="123520" y="440436"/>
                </a:lnTo>
                <a:lnTo>
                  <a:pt x="61760" y="440436"/>
                </a:lnTo>
                <a:lnTo>
                  <a:pt x="45465" y="437007"/>
                </a:lnTo>
                <a:lnTo>
                  <a:pt x="18872" y="405257"/>
                </a:lnTo>
                <a:lnTo>
                  <a:pt x="17157" y="394843"/>
                </a:lnTo>
                <a:lnTo>
                  <a:pt x="18872" y="387223"/>
                </a:lnTo>
                <a:lnTo>
                  <a:pt x="45465" y="354584"/>
                </a:lnTo>
                <a:lnTo>
                  <a:pt x="61760" y="350266"/>
                </a:lnTo>
                <a:lnTo>
                  <a:pt x="123520" y="350266"/>
                </a:lnTo>
                <a:lnTo>
                  <a:pt x="123520" y="217170"/>
                </a:lnTo>
                <a:lnTo>
                  <a:pt x="26593" y="217170"/>
                </a:lnTo>
                <a:lnTo>
                  <a:pt x="26593" y="64388"/>
                </a:lnTo>
                <a:lnTo>
                  <a:pt x="123520" y="64388"/>
                </a:lnTo>
                <a:lnTo>
                  <a:pt x="123520" y="0"/>
                </a:lnTo>
                <a:close/>
              </a:path>
              <a:path w="443865" h="467995">
                <a:moveTo>
                  <a:pt x="123520" y="350266"/>
                </a:moveTo>
                <a:lnTo>
                  <a:pt x="61760" y="350266"/>
                </a:lnTo>
                <a:lnTo>
                  <a:pt x="72059" y="351917"/>
                </a:lnTo>
                <a:lnTo>
                  <a:pt x="79781" y="354584"/>
                </a:lnTo>
                <a:lnTo>
                  <a:pt x="106362" y="387223"/>
                </a:lnTo>
                <a:lnTo>
                  <a:pt x="106362" y="405257"/>
                </a:lnTo>
                <a:lnTo>
                  <a:pt x="79781" y="437007"/>
                </a:lnTo>
                <a:lnTo>
                  <a:pt x="61760" y="440436"/>
                </a:lnTo>
                <a:lnTo>
                  <a:pt x="123520" y="440436"/>
                </a:lnTo>
                <a:lnTo>
                  <a:pt x="123520" y="350266"/>
                </a:lnTo>
                <a:close/>
              </a:path>
              <a:path w="443865" h="467995">
                <a:moveTo>
                  <a:pt x="61760" y="358901"/>
                </a:moveTo>
                <a:lnTo>
                  <a:pt x="54902" y="360553"/>
                </a:lnTo>
                <a:lnTo>
                  <a:pt x="48031" y="361442"/>
                </a:lnTo>
                <a:lnTo>
                  <a:pt x="42036" y="365760"/>
                </a:lnTo>
                <a:lnTo>
                  <a:pt x="36880" y="369950"/>
                </a:lnTo>
                <a:lnTo>
                  <a:pt x="32600" y="376047"/>
                </a:lnTo>
                <a:lnTo>
                  <a:pt x="28308" y="381126"/>
                </a:lnTo>
                <a:lnTo>
                  <a:pt x="26593" y="387985"/>
                </a:lnTo>
                <a:lnTo>
                  <a:pt x="25730" y="394843"/>
                </a:lnTo>
                <a:lnTo>
                  <a:pt x="26593" y="403479"/>
                </a:lnTo>
                <a:lnTo>
                  <a:pt x="54902" y="431800"/>
                </a:lnTo>
                <a:lnTo>
                  <a:pt x="70345" y="431800"/>
                </a:lnTo>
                <a:lnTo>
                  <a:pt x="95211" y="410337"/>
                </a:lnTo>
                <a:lnTo>
                  <a:pt x="98653" y="403479"/>
                </a:lnTo>
                <a:lnTo>
                  <a:pt x="98653" y="387985"/>
                </a:lnTo>
                <a:lnTo>
                  <a:pt x="92646" y="376047"/>
                </a:lnTo>
                <a:lnTo>
                  <a:pt x="88353" y="369950"/>
                </a:lnTo>
                <a:lnTo>
                  <a:pt x="83210" y="365760"/>
                </a:lnTo>
                <a:lnTo>
                  <a:pt x="77203" y="361442"/>
                </a:lnTo>
                <a:lnTo>
                  <a:pt x="70345" y="360553"/>
                </a:lnTo>
                <a:lnTo>
                  <a:pt x="61760" y="358901"/>
                </a:lnTo>
                <a:close/>
              </a:path>
              <a:path w="443865" h="467995">
                <a:moveTo>
                  <a:pt x="123520" y="64388"/>
                </a:moveTo>
                <a:lnTo>
                  <a:pt x="96926" y="64388"/>
                </a:lnTo>
                <a:lnTo>
                  <a:pt x="96926" y="217170"/>
                </a:lnTo>
                <a:lnTo>
                  <a:pt x="123520" y="217170"/>
                </a:lnTo>
                <a:lnTo>
                  <a:pt x="123520" y="64388"/>
                </a:lnTo>
                <a:close/>
              </a:path>
              <a:path w="443865" h="467995">
                <a:moveTo>
                  <a:pt x="85775" y="181991"/>
                </a:moveTo>
                <a:lnTo>
                  <a:pt x="37744" y="181991"/>
                </a:lnTo>
                <a:lnTo>
                  <a:pt x="37744" y="201803"/>
                </a:lnTo>
                <a:lnTo>
                  <a:pt x="85775" y="201803"/>
                </a:lnTo>
                <a:lnTo>
                  <a:pt x="85775" y="181991"/>
                </a:lnTo>
                <a:close/>
              </a:path>
              <a:path w="443865" h="467995">
                <a:moveTo>
                  <a:pt x="85775" y="126237"/>
                </a:moveTo>
                <a:lnTo>
                  <a:pt x="37744" y="126237"/>
                </a:lnTo>
                <a:lnTo>
                  <a:pt x="37744" y="145923"/>
                </a:lnTo>
                <a:lnTo>
                  <a:pt x="85775" y="145923"/>
                </a:lnTo>
                <a:lnTo>
                  <a:pt x="85775" y="126237"/>
                </a:lnTo>
                <a:close/>
              </a:path>
              <a:path w="443865" h="467995">
                <a:moveTo>
                  <a:pt x="85775" y="73025"/>
                </a:moveTo>
                <a:lnTo>
                  <a:pt x="37744" y="73025"/>
                </a:lnTo>
                <a:lnTo>
                  <a:pt x="37744" y="91821"/>
                </a:lnTo>
                <a:lnTo>
                  <a:pt x="85775" y="91821"/>
                </a:lnTo>
                <a:lnTo>
                  <a:pt x="85775" y="73025"/>
                </a:lnTo>
                <a:close/>
              </a:path>
              <a:path w="443865" h="467995">
                <a:moveTo>
                  <a:pt x="286512" y="0"/>
                </a:moveTo>
                <a:lnTo>
                  <a:pt x="162979" y="0"/>
                </a:lnTo>
                <a:lnTo>
                  <a:pt x="162979" y="467868"/>
                </a:lnTo>
                <a:lnTo>
                  <a:pt x="286512" y="467868"/>
                </a:lnTo>
                <a:lnTo>
                  <a:pt x="286512" y="440436"/>
                </a:lnTo>
                <a:lnTo>
                  <a:pt x="224739" y="440436"/>
                </a:lnTo>
                <a:lnTo>
                  <a:pt x="216166" y="438658"/>
                </a:lnTo>
                <a:lnTo>
                  <a:pt x="207594" y="437007"/>
                </a:lnTo>
                <a:lnTo>
                  <a:pt x="199008" y="433578"/>
                </a:lnTo>
                <a:lnTo>
                  <a:pt x="193865" y="427482"/>
                </a:lnTo>
                <a:lnTo>
                  <a:pt x="187858" y="420624"/>
                </a:lnTo>
                <a:lnTo>
                  <a:pt x="183565" y="413766"/>
                </a:lnTo>
                <a:lnTo>
                  <a:pt x="181000" y="405257"/>
                </a:lnTo>
                <a:lnTo>
                  <a:pt x="179285" y="394843"/>
                </a:lnTo>
                <a:lnTo>
                  <a:pt x="181000" y="387223"/>
                </a:lnTo>
                <a:lnTo>
                  <a:pt x="207594" y="354584"/>
                </a:lnTo>
                <a:lnTo>
                  <a:pt x="224739" y="350266"/>
                </a:lnTo>
                <a:lnTo>
                  <a:pt x="286512" y="350266"/>
                </a:lnTo>
                <a:lnTo>
                  <a:pt x="286512" y="217170"/>
                </a:lnTo>
                <a:lnTo>
                  <a:pt x="189572" y="217170"/>
                </a:lnTo>
                <a:lnTo>
                  <a:pt x="189572" y="64388"/>
                </a:lnTo>
                <a:lnTo>
                  <a:pt x="286512" y="64388"/>
                </a:lnTo>
                <a:lnTo>
                  <a:pt x="286512" y="0"/>
                </a:lnTo>
                <a:close/>
              </a:path>
              <a:path w="443865" h="467995">
                <a:moveTo>
                  <a:pt x="286512" y="350266"/>
                </a:moveTo>
                <a:lnTo>
                  <a:pt x="224739" y="350266"/>
                </a:lnTo>
                <a:lnTo>
                  <a:pt x="234175" y="351917"/>
                </a:lnTo>
                <a:lnTo>
                  <a:pt x="242760" y="354584"/>
                </a:lnTo>
                <a:lnTo>
                  <a:pt x="249618" y="358901"/>
                </a:lnTo>
                <a:lnTo>
                  <a:pt x="256489" y="363093"/>
                </a:lnTo>
                <a:lnTo>
                  <a:pt x="262483" y="369950"/>
                </a:lnTo>
                <a:lnTo>
                  <a:pt x="266776" y="378587"/>
                </a:lnTo>
                <a:lnTo>
                  <a:pt x="269354" y="387223"/>
                </a:lnTo>
                <a:lnTo>
                  <a:pt x="269354" y="405257"/>
                </a:lnTo>
                <a:lnTo>
                  <a:pt x="242760" y="437007"/>
                </a:lnTo>
                <a:lnTo>
                  <a:pt x="224739" y="440436"/>
                </a:lnTo>
                <a:lnTo>
                  <a:pt x="286512" y="440436"/>
                </a:lnTo>
                <a:lnTo>
                  <a:pt x="286512" y="350266"/>
                </a:lnTo>
                <a:close/>
              </a:path>
              <a:path w="443865" h="467995">
                <a:moveTo>
                  <a:pt x="224739" y="358901"/>
                </a:moveTo>
                <a:lnTo>
                  <a:pt x="217030" y="360553"/>
                </a:lnTo>
                <a:lnTo>
                  <a:pt x="210159" y="361442"/>
                </a:lnTo>
                <a:lnTo>
                  <a:pt x="205016" y="365760"/>
                </a:lnTo>
                <a:lnTo>
                  <a:pt x="199008" y="369950"/>
                </a:lnTo>
                <a:lnTo>
                  <a:pt x="194716" y="376047"/>
                </a:lnTo>
                <a:lnTo>
                  <a:pt x="190436" y="381126"/>
                </a:lnTo>
                <a:lnTo>
                  <a:pt x="189572" y="387985"/>
                </a:lnTo>
                <a:lnTo>
                  <a:pt x="187858" y="394843"/>
                </a:lnTo>
                <a:lnTo>
                  <a:pt x="189572" y="403479"/>
                </a:lnTo>
                <a:lnTo>
                  <a:pt x="217030" y="431800"/>
                </a:lnTo>
                <a:lnTo>
                  <a:pt x="231609" y="431800"/>
                </a:lnTo>
                <a:lnTo>
                  <a:pt x="260769" y="403479"/>
                </a:lnTo>
                <a:lnTo>
                  <a:pt x="260769" y="387985"/>
                </a:lnTo>
                <a:lnTo>
                  <a:pt x="231609" y="360553"/>
                </a:lnTo>
                <a:lnTo>
                  <a:pt x="224739" y="358901"/>
                </a:lnTo>
                <a:close/>
              </a:path>
              <a:path w="443865" h="467995">
                <a:moveTo>
                  <a:pt x="286512" y="64388"/>
                </a:moveTo>
                <a:lnTo>
                  <a:pt x="258203" y="64388"/>
                </a:lnTo>
                <a:lnTo>
                  <a:pt x="258203" y="217170"/>
                </a:lnTo>
                <a:lnTo>
                  <a:pt x="286512" y="217170"/>
                </a:lnTo>
                <a:lnTo>
                  <a:pt x="286512" y="64388"/>
                </a:lnTo>
                <a:close/>
              </a:path>
              <a:path w="443865" h="467995">
                <a:moveTo>
                  <a:pt x="247904" y="181991"/>
                </a:moveTo>
                <a:lnTo>
                  <a:pt x="200723" y="181991"/>
                </a:lnTo>
                <a:lnTo>
                  <a:pt x="200723" y="201803"/>
                </a:lnTo>
                <a:lnTo>
                  <a:pt x="247904" y="201803"/>
                </a:lnTo>
                <a:lnTo>
                  <a:pt x="247904" y="181991"/>
                </a:lnTo>
                <a:close/>
              </a:path>
              <a:path w="443865" h="467995">
                <a:moveTo>
                  <a:pt x="247904" y="126237"/>
                </a:moveTo>
                <a:lnTo>
                  <a:pt x="200723" y="126237"/>
                </a:lnTo>
                <a:lnTo>
                  <a:pt x="200723" y="145923"/>
                </a:lnTo>
                <a:lnTo>
                  <a:pt x="247904" y="145923"/>
                </a:lnTo>
                <a:lnTo>
                  <a:pt x="247904" y="126237"/>
                </a:lnTo>
                <a:close/>
              </a:path>
              <a:path w="443865" h="467995">
                <a:moveTo>
                  <a:pt x="247904" y="73025"/>
                </a:moveTo>
                <a:lnTo>
                  <a:pt x="200723" y="73025"/>
                </a:lnTo>
                <a:lnTo>
                  <a:pt x="200723" y="91821"/>
                </a:lnTo>
                <a:lnTo>
                  <a:pt x="247904" y="91821"/>
                </a:lnTo>
                <a:lnTo>
                  <a:pt x="247904" y="73025"/>
                </a:lnTo>
                <a:close/>
              </a:path>
              <a:path w="443865" h="467995">
                <a:moveTo>
                  <a:pt x="443484" y="0"/>
                </a:moveTo>
                <a:lnTo>
                  <a:pt x="319963" y="0"/>
                </a:lnTo>
                <a:lnTo>
                  <a:pt x="319963" y="467868"/>
                </a:lnTo>
                <a:lnTo>
                  <a:pt x="443484" y="467868"/>
                </a:lnTo>
                <a:lnTo>
                  <a:pt x="443484" y="440436"/>
                </a:lnTo>
                <a:lnTo>
                  <a:pt x="381723" y="440436"/>
                </a:lnTo>
                <a:lnTo>
                  <a:pt x="371424" y="438658"/>
                </a:lnTo>
                <a:lnTo>
                  <a:pt x="339686" y="413766"/>
                </a:lnTo>
                <a:lnTo>
                  <a:pt x="336257" y="394843"/>
                </a:lnTo>
                <a:lnTo>
                  <a:pt x="337972" y="387223"/>
                </a:lnTo>
                <a:lnTo>
                  <a:pt x="339686" y="378587"/>
                </a:lnTo>
                <a:lnTo>
                  <a:pt x="343979" y="369950"/>
                </a:lnTo>
                <a:lnTo>
                  <a:pt x="349123" y="363093"/>
                </a:lnTo>
                <a:lnTo>
                  <a:pt x="355993" y="358901"/>
                </a:lnTo>
                <a:lnTo>
                  <a:pt x="362851" y="354584"/>
                </a:lnTo>
                <a:lnTo>
                  <a:pt x="371424" y="351917"/>
                </a:lnTo>
                <a:lnTo>
                  <a:pt x="381723" y="350266"/>
                </a:lnTo>
                <a:lnTo>
                  <a:pt x="443484" y="350266"/>
                </a:lnTo>
                <a:lnTo>
                  <a:pt x="443484" y="217170"/>
                </a:lnTo>
                <a:lnTo>
                  <a:pt x="346557" y="217170"/>
                </a:lnTo>
                <a:lnTo>
                  <a:pt x="346557" y="64388"/>
                </a:lnTo>
                <a:lnTo>
                  <a:pt x="443484" y="64388"/>
                </a:lnTo>
                <a:lnTo>
                  <a:pt x="443484" y="0"/>
                </a:lnTo>
                <a:close/>
              </a:path>
              <a:path w="443865" h="467995">
                <a:moveTo>
                  <a:pt x="443484" y="350266"/>
                </a:moveTo>
                <a:lnTo>
                  <a:pt x="381723" y="350266"/>
                </a:lnTo>
                <a:lnTo>
                  <a:pt x="389445" y="351917"/>
                </a:lnTo>
                <a:lnTo>
                  <a:pt x="398018" y="354584"/>
                </a:lnTo>
                <a:lnTo>
                  <a:pt x="424611" y="387223"/>
                </a:lnTo>
                <a:lnTo>
                  <a:pt x="426326" y="394843"/>
                </a:lnTo>
                <a:lnTo>
                  <a:pt x="424611" y="405257"/>
                </a:lnTo>
                <a:lnTo>
                  <a:pt x="398018" y="437007"/>
                </a:lnTo>
                <a:lnTo>
                  <a:pt x="389445" y="438658"/>
                </a:lnTo>
                <a:lnTo>
                  <a:pt x="381723" y="440436"/>
                </a:lnTo>
                <a:lnTo>
                  <a:pt x="443484" y="440436"/>
                </a:lnTo>
                <a:lnTo>
                  <a:pt x="443484" y="350266"/>
                </a:lnTo>
                <a:close/>
              </a:path>
              <a:path w="443865" h="467995">
                <a:moveTo>
                  <a:pt x="381723" y="358901"/>
                </a:moveTo>
                <a:lnTo>
                  <a:pt x="374002" y="360553"/>
                </a:lnTo>
                <a:lnTo>
                  <a:pt x="367144" y="361442"/>
                </a:lnTo>
                <a:lnTo>
                  <a:pt x="360273" y="365760"/>
                </a:lnTo>
                <a:lnTo>
                  <a:pt x="355130" y="369950"/>
                </a:lnTo>
                <a:lnTo>
                  <a:pt x="350837" y="376047"/>
                </a:lnTo>
                <a:lnTo>
                  <a:pt x="347408" y="381126"/>
                </a:lnTo>
                <a:lnTo>
                  <a:pt x="344830" y="387985"/>
                </a:lnTo>
                <a:lnTo>
                  <a:pt x="344830" y="403479"/>
                </a:lnTo>
                <a:lnTo>
                  <a:pt x="374002" y="431800"/>
                </a:lnTo>
                <a:lnTo>
                  <a:pt x="388581" y="431800"/>
                </a:lnTo>
                <a:lnTo>
                  <a:pt x="416039" y="403479"/>
                </a:lnTo>
                <a:lnTo>
                  <a:pt x="417753" y="394843"/>
                </a:lnTo>
                <a:lnTo>
                  <a:pt x="416039" y="387985"/>
                </a:lnTo>
                <a:lnTo>
                  <a:pt x="415175" y="381126"/>
                </a:lnTo>
                <a:lnTo>
                  <a:pt x="410883" y="376047"/>
                </a:lnTo>
                <a:lnTo>
                  <a:pt x="406603" y="369950"/>
                </a:lnTo>
                <a:lnTo>
                  <a:pt x="401446" y="365760"/>
                </a:lnTo>
                <a:lnTo>
                  <a:pt x="395452" y="361442"/>
                </a:lnTo>
                <a:lnTo>
                  <a:pt x="388581" y="360553"/>
                </a:lnTo>
                <a:lnTo>
                  <a:pt x="381723" y="358901"/>
                </a:lnTo>
                <a:close/>
              </a:path>
              <a:path w="443865" h="467995">
                <a:moveTo>
                  <a:pt x="443484" y="64388"/>
                </a:moveTo>
                <a:lnTo>
                  <a:pt x="415175" y="64388"/>
                </a:lnTo>
                <a:lnTo>
                  <a:pt x="415175" y="217170"/>
                </a:lnTo>
                <a:lnTo>
                  <a:pt x="443484" y="217170"/>
                </a:lnTo>
                <a:lnTo>
                  <a:pt x="443484" y="64388"/>
                </a:lnTo>
                <a:close/>
              </a:path>
              <a:path w="443865" h="467995">
                <a:moveTo>
                  <a:pt x="404888" y="181991"/>
                </a:moveTo>
                <a:lnTo>
                  <a:pt x="357708" y="181991"/>
                </a:lnTo>
                <a:lnTo>
                  <a:pt x="357708" y="201803"/>
                </a:lnTo>
                <a:lnTo>
                  <a:pt x="404888" y="201803"/>
                </a:lnTo>
                <a:lnTo>
                  <a:pt x="404888" y="181991"/>
                </a:lnTo>
                <a:close/>
              </a:path>
              <a:path w="443865" h="467995">
                <a:moveTo>
                  <a:pt x="404888" y="126237"/>
                </a:moveTo>
                <a:lnTo>
                  <a:pt x="357708" y="126237"/>
                </a:lnTo>
                <a:lnTo>
                  <a:pt x="357708" y="145923"/>
                </a:lnTo>
                <a:lnTo>
                  <a:pt x="404888" y="145923"/>
                </a:lnTo>
                <a:lnTo>
                  <a:pt x="404888" y="126237"/>
                </a:lnTo>
                <a:close/>
              </a:path>
              <a:path w="443865" h="467995">
                <a:moveTo>
                  <a:pt x="404888" y="73025"/>
                </a:moveTo>
                <a:lnTo>
                  <a:pt x="357708" y="73025"/>
                </a:lnTo>
                <a:lnTo>
                  <a:pt x="357708" y="91821"/>
                </a:lnTo>
                <a:lnTo>
                  <a:pt x="404888" y="91821"/>
                </a:lnTo>
                <a:lnTo>
                  <a:pt x="404888" y="73025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066800" y="133350"/>
            <a:ext cx="7130897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2675">
              <a:lnSpc>
                <a:spcPct val="100000"/>
              </a:lnSpc>
            </a:pPr>
            <a:r>
              <a:rPr dirty="0">
                <a:latin typeface="微软雅黑"/>
                <a:cs typeface="微软雅黑"/>
              </a:rPr>
              <a:t>软件操作与数据清理</a:t>
            </a:r>
          </a:p>
        </p:txBody>
      </p:sp>
      <p:sp>
        <p:nvSpPr>
          <p:cNvPr id="5" name="object 5"/>
          <p:cNvSpPr/>
          <p:nvPr/>
        </p:nvSpPr>
        <p:spPr>
          <a:xfrm>
            <a:off x="0" y="556259"/>
            <a:ext cx="9144000" cy="458723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824227" y="1946148"/>
            <a:ext cx="789432" cy="6522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949957" y="2273045"/>
            <a:ext cx="539750" cy="247015"/>
          </a:xfrm>
          <a:custGeom>
            <a:avLst/>
            <a:gdLst/>
            <a:ahLst/>
            <a:cxnLst/>
            <a:rect l="l" t="t" r="r" b="b"/>
            <a:pathLst>
              <a:path w="539750" h="247014">
                <a:moveTo>
                  <a:pt x="0" y="246887"/>
                </a:moveTo>
                <a:lnTo>
                  <a:pt x="539495" y="246887"/>
                </a:lnTo>
                <a:lnTo>
                  <a:pt x="539495" y="0"/>
                </a:lnTo>
                <a:lnTo>
                  <a:pt x="0" y="0"/>
                </a:lnTo>
                <a:lnTo>
                  <a:pt x="0" y="246887"/>
                </a:lnTo>
                <a:close/>
              </a:path>
            </a:pathLst>
          </a:custGeom>
          <a:ln w="1981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791461" y="1712214"/>
            <a:ext cx="539750" cy="245745"/>
          </a:xfrm>
          <a:custGeom>
            <a:avLst/>
            <a:gdLst/>
            <a:ahLst/>
            <a:cxnLst/>
            <a:rect l="l" t="t" r="r" b="b"/>
            <a:pathLst>
              <a:path w="539750" h="245744">
                <a:moveTo>
                  <a:pt x="0" y="245363"/>
                </a:moveTo>
                <a:lnTo>
                  <a:pt x="539495" y="245363"/>
                </a:lnTo>
                <a:lnTo>
                  <a:pt x="539495" y="0"/>
                </a:lnTo>
                <a:lnTo>
                  <a:pt x="0" y="0"/>
                </a:lnTo>
                <a:lnTo>
                  <a:pt x="0" y="245363"/>
                </a:lnTo>
                <a:close/>
              </a:path>
            </a:pathLst>
          </a:custGeom>
          <a:ln w="1981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3088" y="51815"/>
            <a:ext cx="443865" cy="467995"/>
          </a:xfrm>
          <a:custGeom>
            <a:avLst/>
            <a:gdLst/>
            <a:ahLst/>
            <a:cxnLst/>
            <a:rect l="l" t="t" r="r" b="b"/>
            <a:pathLst>
              <a:path w="443865" h="467995">
                <a:moveTo>
                  <a:pt x="123520" y="0"/>
                </a:moveTo>
                <a:lnTo>
                  <a:pt x="0" y="0"/>
                </a:lnTo>
                <a:lnTo>
                  <a:pt x="0" y="467868"/>
                </a:lnTo>
                <a:lnTo>
                  <a:pt x="123520" y="467868"/>
                </a:lnTo>
                <a:lnTo>
                  <a:pt x="123520" y="440436"/>
                </a:lnTo>
                <a:lnTo>
                  <a:pt x="61760" y="440436"/>
                </a:lnTo>
                <a:lnTo>
                  <a:pt x="45465" y="437007"/>
                </a:lnTo>
                <a:lnTo>
                  <a:pt x="18872" y="405257"/>
                </a:lnTo>
                <a:lnTo>
                  <a:pt x="17157" y="394843"/>
                </a:lnTo>
                <a:lnTo>
                  <a:pt x="18872" y="387223"/>
                </a:lnTo>
                <a:lnTo>
                  <a:pt x="45465" y="354584"/>
                </a:lnTo>
                <a:lnTo>
                  <a:pt x="61760" y="350266"/>
                </a:lnTo>
                <a:lnTo>
                  <a:pt x="123520" y="350266"/>
                </a:lnTo>
                <a:lnTo>
                  <a:pt x="123520" y="217170"/>
                </a:lnTo>
                <a:lnTo>
                  <a:pt x="26593" y="217170"/>
                </a:lnTo>
                <a:lnTo>
                  <a:pt x="26593" y="64388"/>
                </a:lnTo>
                <a:lnTo>
                  <a:pt x="123520" y="64388"/>
                </a:lnTo>
                <a:lnTo>
                  <a:pt x="123520" y="0"/>
                </a:lnTo>
                <a:close/>
              </a:path>
              <a:path w="443865" h="467995">
                <a:moveTo>
                  <a:pt x="123520" y="350266"/>
                </a:moveTo>
                <a:lnTo>
                  <a:pt x="61760" y="350266"/>
                </a:lnTo>
                <a:lnTo>
                  <a:pt x="72059" y="351917"/>
                </a:lnTo>
                <a:lnTo>
                  <a:pt x="79781" y="354584"/>
                </a:lnTo>
                <a:lnTo>
                  <a:pt x="106362" y="387223"/>
                </a:lnTo>
                <a:lnTo>
                  <a:pt x="106362" y="405257"/>
                </a:lnTo>
                <a:lnTo>
                  <a:pt x="79781" y="437007"/>
                </a:lnTo>
                <a:lnTo>
                  <a:pt x="61760" y="440436"/>
                </a:lnTo>
                <a:lnTo>
                  <a:pt x="123520" y="440436"/>
                </a:lnTo>
                <a:lnTo>
                  <a:pt x="123520" y="350266"/>
                </a:lnTo>
                <a:close/>
              </a:path>
              <a:path w="443865" h="467995">
                <a:moveTo>
                  <a:pt x="61760" y="358901"/>
                </a:moveTo>
                <a:lnTo>
                  <a:pt x="54902" y="360553"/>
                </a:lnTo>
                <a:lnTo>
                  <a:pt x="48031" y="361442"/>
                </a:lnTo>
                <a:lnTo>
                  <a:pt x="42036" y="365760"/>
                </a:lnTo>
                <a:lnTo>
                  <a:pt x="36880" y="369950"/>
                </a:lnTo>
                <a:lnTo>
                  <a:pt x="32600" y="376047"/>
                </a:lnTo>
                <a:lnTo>
                  <a:pt x="28308" y="381126"/>
                </a:lnTo>
                <a:lnTo>
                  <a:pt x="26593" y="387985"/>
                </a:lnTo>
                <a:lnTo>
                  <a:pt x="25730" y="394843"/>
                </a:lnTo>
                <a:lnTo>
                  <a:pt x="26593" y="403479"/>
                </a:lnTo>
                <a:lnTo>
                  <a:pt x="54902" y="431800"/>
                </a:lnTo>
                <a:lnTo>
                  <a:pt x="70345" y="431800"/>
                </a:lnTo>
                <a:lnTo>
                  <a:pt x="95211" y="410337"/>
                </a:lnTo>
                <a:lnTo>
                  <a:pt x="98653" y="403479"/>
                </a:lnTo>
                <a:lnTo>
                  <a:pt x="98653" y="387985"/>
                </a:lnTo>
                <a:lnTo>
                  <a:pt x="92646" y="376047"/>
                </a:lnTo>
                <a:lnTo>
                  <a:pt x="88353" y="369950"/>
                </a:lnTo>
                <a:lnTo>
                  <a:pt x="83210" y="365760"/>
                </a:lnTo>
                <a:lnTo>
                  <a:pt x="77203" y="361442"/>
                </a:lnTo>
                <a:lnTo>
                  <a:pt x="70345" y="360553"/>
                </a:lnTo>
                <a:lnTo>
                  <a:pt x="61760" y="358901"/>
                </a:lnTo>
                <a:close/>
              </a:path>
              <a:path w="443865" h="467995">
                <a:moveTo>
                  <a:pt x="123520" y="64388"/>
                </a:moveTo>
                <a:lnTo>
                  <a:pt x="96926" y="64388"/>
                </a:lnTo>
                <a:lnTo>
                  <a:pt x="96926" y="217170"/>
                </a:lnTo>
                <a:lnTo>
                  <a:pt x="123520" y="217170"/>
                </a:lnTo>
                <a:lnTo>
                  <a:pt x="123520" y="64388"/>
                </a:lnTo>
                <a:close/>
              </a:path>
              <a:path w="443865" h="467995">
                <a:moveTo>
                  <a:pt x="85775" y="181991"/>
                </a:moveTo>
                <a:lnTo>
                  <a:pt x="37744" y="181991"/>
                </a:lnTo>
                <a:lnTo>
                  <a:pt x="37744" y="201803"/>
                </a:lnTo>
                <a:lnTo>
                  <a:pt x="85775" y="201803"/>
                </a:lnTo>
                <a:lnTo>
                  <a:pt x="85775" y="181991"/>
                </a:lnTo>
                <a:close/>
              </a:path>
              <a:path w="443865" h="467995">
                <a:moveTo>
                  <a:pt x="85775" y="126237"/>
                </a:moveTo>
                <a:lnTo>
                  <a:pt x="37744" y="126237"/>
                </a:lnTo>
                <a:lnTo>
                  <a:pt x="37744" y="145923"/>
                </a:lnTo>
                <a:lnTo>
                  <a:pt x="85775" y="145923"/>
                </a:lnTo>
                <a:lnTo>
                  <a:pt x="85775" y="126237"/>
                </a:lnTo>
                <a:close/>
              </a:path>
              <a:path w="443865" h="467995">
                <a:moveTo>
                  <a:pt x="85775" y="73025"/>
                </a:moveTo>
                <a:lnTo>
                  <a:pt x="37744" y="73025"/>
                </a:lnTo>
                <a:lnTo>
                  <a:pt x="37744" y="91821"/>
                </a:lnTo>
                <a:lnTo>
                  <a:pt x="85775" y="91821"/>
                </a:lnTo>
                <a:lnTo>
                  <a:pt x="85775" y="73025"/>
                </a:lnTo>
                <a:close/>
              </a:path>
              <a:path w="443865" h="467995">
                <a:moveTo>
                  <a:pt x="286512" y="0"/>
                </a:moveTo>
                <a:lnTo>
                  <a:pt x="162979" y="0"/>
                </a:lnTo>
                <a:lnTo>
                  <a:pt x="162979" y="467868"/>
                </a:lnTo>
                <a:lnTo>
                  <a:pt x="286512" y="467868"/>
                </a:lnTo>
                <a:lnTo>
                  <a:pt x="286512" y="440436"/>
                </a:lnTo>
                <a:lnTo>
                  <a:pt x="224739" y="440436"/>
                </a:lnTo>
                <a:lnTo>
                  <a:pt x="216166" y="438658"/>
                </a:lnTo>
                <a:lnTo>
                  <a:pt x="207594" y="437007"/>
                </a:lnTo>
                <a:lnTo>
                  <a:pt x="199008" y="433578"/>
                </a:lnTo>
                <a:lnTo>
                  <a:pt x="193865" y="427482"/>
                </a:lnTo>
                <a:lnTo>
                  <a:pt x="187858" y="420624"/>
                </a:lnTo>
                <a:lnTo>
                  <a:pt x="183565" y="413766"/>
                </a:lnTo>
                <a:lnTo>
                  <a:pt x="181000" y="405257"/>
                </a:lnTo>
                <a:lnTo>
                  <a:pt x="179285" y="394843"/>
                </a:lnTo>
                <a:lnTo>
                  <a:pt x="181000" y="387223"/>
                </a:lnTo>
                <a:lnTo>
                  <a:pt x="207594" y="354584"/>
                </a:lnTo>
                <a:lnTo>
                  <a:pt x="224739" y="350266"/>
                </a:lnTo>
                <a:lnTo>
                  <a:pt x="286512" y="350266"/>
                </a:lnTo>
                <a:lnTo>
                  <a:pt x="286512" y="217170"/>
                </a:lnTo>
                <a:lnTo>
                  <a:pt x="189572" y="217170"/>
                </a:lnTo>
                <a:lnTo>
                  <a:pt x="189572" y="64388"/>
                </a:lnTo>
                <a:lnTo>
                  <a:pt x="286512" y="64388"/>
                </a:lnTo>
                <a:lnTo>
                  <a:pt x="286512" y="0"/>
                </a:lnTo>
                <a:close/>
              </a:path>
              <a:path w="443865" h="467995">
                <a:moveTo>
                  <a:pt x="286512" y="350266"/>
                </a:moveTo>
                <a:lnTo>
                  <a:pt x="224739" y="350266"/>
                </a:lnTo>
                <a:lnTo>
                  <a:pt x="234175" y="351917"/>
                </a:lnTo>
                <a:lnTo>
                  <a:pt x="242760" y="354584"/>
                </a:lnTo>
                <a:lnTo>
                  <a:pt x="249618" y="358901"/>
                </a:lnTo>
                <a:lnTo>
                  <a:pt x="256489" y="363093"/>
                </a:lnTo>
                <a:lnTo>
                  <a:pt x="262483" y="369950"/>
                </a:lnTo>
                <a:lnTo>
                  <a:pt x="266776" y="378587"/>
                </a:lnTo>
                <a:lnTo>
                  <a:pt x="269354" y="387223"/>
                </a:lnTo>
                <a:lnTo>
                  <a:pt x="269354" y="405257"/>
                </a:lnTo>
                <a:lnTo>
                  <a:pt x="242760" y="437007"/>
                </a:lnTo>
                <a:lnTo>
                  <a:pt x="224739" y="440436"/>
                </a:lnTo>
                <a:lnTo>
                  <a:pt x="286512" y="440436"/>
                </a:lnTo>
                <a:lnTo>
                  <a:pt x="286512" y="350266"/>
                </a:lnTo>
                <a:close/>
              </a:path>
              <a:path w="443865" h="467995">
                <a:moveTo>
                  <a:pt x="224739" y="358901"/>
                </a:moveTo>
                <a:lnTo>
                  <a:pt x="217030" y="360553"/>
                </a:lnTo>
                <a:lnTo>
                  <a:pt x="210159" y="361442"/>
                </a:lnTo>
                <a:lnTo>
                  <a:pt x="205016" y="365760"/>
                </a:lnTo>
                <a:lnTo>
                  <a:pt x="199008" y="369950"/>
                </a:lnTo>
                <a:lnTo>
                  <a:pt x="194716" y="376047"/>
                </a:lnTo>
                <a:lnTo>
                  <a:pt x="190436" y="381126"/>
                </a:lnTo>
                <a:lnTo>
                  <a:pt x="189572" y="387985"/>
                </a:lnTo>
                <a:lnTo>
                  <a:pt x="187858" y="394843"/>
                </a:lnTo>
                <a:lnTo>
                  <a:pt x="189572" y="403479"/>
                </a:lnTo>
                <a:lnTo>
                  <a:pt x="217030" y="431800"/>
                </a:lnTo>
                <a:lnTo>
                  <a:pt x="231609" y="431800"/>
                </a:lnTo>
                <a:lnTo>
                  <a:pt x="260769" y="403479"/>
                </a:lnTo>
                <a:lnTo>
                  <a:pt x="260769" y="387985"/>
                </a:lnTo>
                <a:lnTo>
                  <a:pt x="231609" y="360553"/>
                </a:lnTo>
                <a:lnTo>
                  <a:pt x="224739" y="358901"/>
                </a:lnTo>
                <a:close/>
              </a:path>
              <a:path w="443865" h="467995">
                <a:moveTo>
                  <a:pt x="286512" y="64388"/>
                </a:moveTo>
                <a:lnTo>
                  <a:pt x="258203" y="64388"/>
                </a:lnTo>
                <a:lnTo>
                  <a:pt x="258203" y="217170"/>
                </a:lnTo>
                <a:lnTo>
                  <a:pt x="286512" y="217170"/>
                </a:lnTo>
                <a:lnTo>
                  <a:pt x="286512" y="64388"/>
                </a:lnTo>
                <a:close/>
              </a:path>
              <a:path w="443865" h="467995">
                <a:moveTo>
                  <a:pt x="247904" y="181991"/>
                </a:moveTo>
                <a:lnTo>
                  <a:pt x="200723" y="181991"/>
                </a:lnTo>
                <a:lnTo>
                  <a:pt x="200723" y="201803"/>
                </a:lnTo>
                <a:lnTo>
                  <a:pt x="247904" y="201803"/>
                </a:lnTo>
                <a:lnTo>
                  <a:pt x="247904" y="181991"/>
                </a:lnTo>
                <a:close/>
              </a:path>
              <a:path w="443865" h="467995">
                <a:moveTo>
                  <a:pt x="247904" y="126237"/>
                </a:moveTo>
                <a:lnTo>
                  <a:pt x="200723" y="126237"/>
                </a:lnTo>
                <a:lnTo>
                  <a:pt x="200723" y="145923"/>
                </a:lnTo>
                <a:lnTo>
                  <a:pt x="247904" y="145923"/>
                </a:lnTo>
                <a:lnTo>
                  <a:pt x="247904" y="126237"/>
                </a:lnTo>
                <a:close/>
              </a:path>
              <a:path w="443865" h="467995">
                <a:moveTo>
                  <a:pt x="247904" y="73025"/>
                </a:moveTo>
                <a:lnTo>
                  <a:pt x="200723" y="73025"/>
                </a:lnTo>
                <a:lnTo>
                  <a:pt x="200723" y="91821"/>
                </a:lnTo>
                <a:lnTo>
                  <a:pt x="247904" y="91821"/>
                </a:lnTo>
                <a:lnTo>
                  <a:pt x="247904" y="73025"/>
                </a:lnTo>
                <a:close/>
              </a:path>
              <a:path w="443865" h="467995">
                <a:moveTo>
                  <a:pt x="443484" y="0"/>
                </a:moveTo>
                <a:lnTo>
                  <a:pt x="319963" y="0"/>
                </a:lnTo>
                <a:lnTo>
                  <a:pt x="319963" y="467868"/>
                </a:lnTo>
                <a:lnTo>
                  <a:pt x="443484" y="467868"/>
                </a:lnTo>
                <a:lnTo>
                  <a:pt x="443484" y="440436"/>
                </a:lnTo>
                <a:lnTo>
                  <a:pt x="381723" y="440436"/>
                </a:lnTo>
                <a:lnTo>
                  <a:pt x="371424" y="438658"/>
                </a:lnTo>
                <a:lnTo>
                  <a:pt x="339686" y="413766"/>
                </a:lnTo>
                <a:lnTo>
                  <a:pt x="336257" y="394843"/>
                </a:lnTo>
                <a:lnTo>
                  <a:pt x="337972" y="387223"/>
                </a:lnTo>
                <a:lnTo>
                  <a:pt x="339686" y="378587"/>
                </a:lnTo>
                <a:lnTo>
                  <a:pt x="343979" y="369950"/>
                </a:lnTo>
                <a:lnTo>
                  <a:pt x="349123" y="363093"/>
                </a:lnTo>
                <a:lnTo>
                  <a:pt x="355993" y="358901"/>
                </a:lnTo>
                <a:lnTo>
                  <a:pt x="362851" y="354584"/>
                </a:lnTo>
                <a:lnTo>
                  <a:pt x="371424" y="351917"/>
                </a:lnTo>
                <a:lnTo>
                  <a:pt x="381723" y="350266"/>
                </a:lnTo>
                <a:lnTo>
                  <a:pt x="443484" y="350266"/>
                </a:lnTo>
                <a:lnTo>
                  <a:pt x="443484" y="217170"/>
                </a:lnTo>
                <a:lnTo>
                  <a:pt x="346557" y="217170"/>
                </a:lnTo>
                <a:lnTo>
                  <a:pt x="346557" y="64388"/>
                </a:lnTo>
                <a:lnTo>
                  <a:pt x="443484" y="64388"/>
                </a:lnTo>
                <a:lnTo>
                  <a:pt x="443484" y="0"/>
                </a:lnTo>
                <a:close/>
              </a:path>
              <a:path w="443865" h="467995">
                <a:moveTo>
                  <a:pt x="443484" y="350266"/>
                </a:moveTo>
                <a:lnTo>
                  <a:pt x="381723" y="350266"/>
                </a:lnTo>
                <a:lnTo>
                  <a:pt x="389445" y="351917"/>
                </a:lnTo>
                <a:lnTo>
                  <a:pt x="398018" y="354584"/>
                </a:lnTo>
                <a:lnTo>
                  <a:pt x="424611" y="387223"/>
                </a:lnTo>
                <a:lnTo>
                  <a:pt x="426326" y="394843"/>
                </a:lnTo>
                <a:lnTo>
                  <a:pt x="424611" y="405257"/>
                </a:lnTo>
                <a:lnTo>
                  <a:pt x="398018" y="437007"/>
                </a:lnTo>
                <a:lnTo>
                  <a:pt x="389445" y="438658"/>
                </a:lnTo>
                <a:lnTo>
                  <a:pt x="381723" y="440436"/>
                </a:lnTo>
                <a:lnTo>
                  <a:pt x="443484" y="440436"/>
                </a:lnTo>
                <a:lnTo>
                  <a:pt x="443484" y="350266"/>
                </a:lnTo>
                <a:close/>
              </a:path>
              <a:path w="443865" h="467995">
                <a:moveTo>
                  <a:pt x="381723" y="358901"/>
                </a:moveTo>
                <a:lnTo>
                  <a:pt x="374002" y="360553"/>
                </a:lnTo>
                <a:lnTo>
                  <a:pt x="367144" y="361442"/>
                </a:lnTo>
                <a:lnTo>
                  <a:pt x="360273" y="365760"/>
                </a:lnTo>
                <a:lnTo>
                  <a:pt x="355130" y="369950"/>
                </a:lnTo>
                <a:lnTo>
                  <a:pt x="350837" y="376047"/>
                </a:lnTo>
                <a:lnTo>
                  <a:pt x="347408" y="381126"/>
                </a:lnTo>
                <a:lnTo>
                  <a:pt x="344830" y="387985"/>
                </a:lnTo>
                <a:lnTo>
                  <a:pt x="344830" y="403479"/>
                </a:lnTo>
                <a:lnTo>
                  <a:pt x="374002" y="431800"/>
                </a:lnTo>
                <a:lnTo>
                  <a:pt x="388581" y="431800"/>
                </a:lnTo>
                <a:lnTo>
                  <a:pt x="416039" y="403479"/>
                </a:lnTo>
                <a:lnTo>
                  <a:pt x="417753" y="394843"/>
                </a:lnTo>
                <a:lnTo>
                  <a:pt x="416039" y="387985"/>
                </a:lnTo>
                <a:lnTo>
                  <a:pt x="415175" y="381126"/>
                </a:lnTo>
                <a:lnTo>
                  <a:pt x="410883" y="376047"/>
                </a:lnTo>
                <a:lnTo>
                  <a:pt x="406603" y="369950"/>
                </a:lnTo>
                <a:lnTo>
                  <a:pt x="401446" y="365760"/>
                </a:lnTo>
                <a:lnTo>
                  <a:pt x="395452" y="361442"/>
                </a:lnTo>
                <a:lnTo>
                  <a:pt x="388581" y="360553"/>
                </a:lnTo>
                <a:lnTo>
                  <a:pt x="381723" y="358901"/>
                </a:lnTo>
                <a:close/>
              </a:path>
              <a:path w="443865" h="467995">
                <a:moveTo>
                  <a:pt x="443484" y="64388"/>
                </a:moveTo>
                <a:lnTo>
                  <a:pt x="415175" y="64388"/>
                </a:lnTo>
                <a:lnTo>
                  <a:pt x="415175" y="217170"/>
                </a:lnTo>
                <a:lnTo>
                  <a:pt x="443484" y="217170"/>
                </a:lnTo>
                <a:lnTo>
                  <a:pt x="443484" y="64388"/>
                </a:lnTo>
                <a:close/>
              </a:path>
              <a:path w="443865" h="467995">
                <a:moveTo>
                  <a:pt x="404888" y="181991"/>
                </a:moveTo>
                <a:lnTo>
                  <a:pt x="357708" y="181991"/>
                </a:lnTo>
                <a:lnTo>
                  <a:pt x="357708" y="201803"/>
                </a:lnTo>
                <a:lnTo>
                  <a:pt x="404888" y="201803"/>
                </a:lnTo>
                <a:lnTo>
                  <a:pt x="404888" y="181991"/>
                </a:lnTo>
                <a:close/>
              </a:path>
              <a:path w="443865" h="467995">
                <a:moveTo>
                  <a:pt x="404888" y="126237"/>
                </a:moveTo>
                <a:lnTo>
                  <a:pt x="357708" y="126237"/>
                </a:lnTo>
                <a:lnTo>
                  <a:pt x="357708" y="145923"/>
                </a:lnTo>
                <a:lnTo>
                  <a:pt x="404888" y="145923"/>
                </a:lnTo>
                <a:lnTo>
                  <a:pt x="404888" y="126237"/>
                </a:lnTo>
                <a:close/>
              </a:path>
              <a:path w="443865" h="467995">
                <a:moveTo>
                  <a:pt x="404888" y="73025"/>
                </a:moveTo>
                <a:lnTo>
                  <a:pt x="357708" y="73025"/>
                </a:lnTo>
                <a:lnTo>
                  <a:pt x="357708" y="91821"/>
                </a:lnTo>
                <a:lnTo>
                  <a:pt x="404888" y="91821"/>
                </a:lnTo>
                <a:lnTo>
                  <a:pt x="404888" y="73025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076704" y="129462"/>
            <a:ext cx="2316480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solidFill>
                  <a:srgbClr val="D9D9D9"/>
                </a:solidFill>
                <a:latin typeface="微软雅黑"/>
                <a:cs typeface="微软雅黑"/>
              </a:rPr>
              <a:t>软件操作与数据清理</a:t>
            </a:r>
            <a:endParaRPr sz="2000">
              <a:latin typeface="微软雅黑"/>
              <a:cs typeface="微软雅黑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043939" y="2284476"/>
            <a:ext cx="914399" cy="8275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700527" y="915924"/>
            <a:ext cx="2283460" cy="440690"/>
          </a:xfrm>
          <a:custGeom>
            <a:avLst/>
            <a:gdLst/>
            <a:ahLst/>
            <a:cxnLst/>
            <a:rect l="l" t="t" r="r" b="b"/>
            <a:pathLst>
              <a:path w="2283460" h="440690">
                <a:moveTo>
                  <a:pt x="2062734" y="0"/>
                </a:moveTo>
                <a:lnTo>
                  <a:pt x="220218" y="0"/>
                </a:lnTo>
                <a:lnTo>
                  <a:pt x="202150" y="729"/>
                </a:lnTo>
                <a:lnTo>
                  <a:pt x="150595" y="11222"/>
                </a:lnTo>
                <a:lnTo>
                  <a:pt x="104197" y="32983"/>
                </a:lnTo>
                <a:lnTo>
                  <a:pt x="64484" y="64484"/>
                </a:lnTo>
                <a:lnTo>
                  <a:pt x="32983" y="104197"/>
                </a:lnTo>
                <a:lnTo>
                  <a:pt x="11222" y="150595"/>
                </a:lnTo>
                <a:lnTo>
                  <a:pt x="729" y="202150"/>
                </a:lnTo>
                <a:lnTo>
                  <a:pt x="0" y="220217"/>
                </a:lnTo>
                <a:lnTo>
                  <a:pt x="729" y="238285"/>
                </a:lnTo>
                <a:lnTo>
                  <a:pt x="11222" y="289840"/>
                </a:lnTo>
                <a:lnTo>
                  <a:pt x="32983" y="336238"/>
                </a:lnTo>
                <a:lnTo>
                  <a:pt x="64484" y="375951"/>
                </a:lnTo>
                <a:lnTo>
                  <a:pt x="104197" y="407452"/>
                </a:lnTo>
                <a:lnTo>
                  <a:pt x="150595" y="429213"/>
                </a:lnTo>
                <a:lnTo>
                  <a:pt x="202150" y="439706"/>
                </a:lnTo>
                <a:lnTo>
                  <a:pt x="220218" y="440436"/>
                </a:lnTo>
                <a:lnTo>
                  <a:pt x="2062734" y="440436"/>
                </a:lnTo>
                <a:lnTo>
                  <a:pt x="2115668" y="434038"/>
                </a:lnTo>
                <a:lnTo>
                  <a:pt x="2163955" y="415863"/>
                </a:lnTo>
                <a:lnTo>
                  <a:pt x="2206067" y="387439"/>
                </a:lnTo>
                <a:lnTo>
                  <a:pt x="2240475" y="350294"/>
                </a:lnTo>
                <a:lnTo>
                  <a:pt x="2265652" y="305954"/>
                </a:lnTo>
                <a:lnTo>
                  <a:pt x="2280070" y="255948"/>
                </a:lnTo>
                <a:lnTo>
                  <a:pt x="2282952" y="220217"/>
                </a:lnTo>
                <a:lnTo>
                  <a:pt x="2282222" y="202150"/>
                </a:lnTo>
                <a:lnTo>
                  <a:pt x="2271729" y="150595"/>
                </a:lnTo>
                <a:lnTo>
                  <a:pt x="2249968" y="104197"/>
                </a:lnTo>
                <a:lnTo>
                  <a:pt x="2218467" y="64484"/>
                </a:lnTo>
                <a:lnTo>
                  <a:pt x="2178754" y="32983"/>
                </a:lnTo>
                <a:lnTo>
                  <a:pt x="2132356" y="11222"/>
                </a:lnTo>
                <a:lnTo>
                  <a:pt x="2080801" y="729"/>
                </a:lnTo>
                <a:lnTo>
                  <a:pt x="2062734" y="0"/>
                </a:lnTo>
                <a:close/>
              </a:path>
            </a:pathLst>
          </a:custGeom>
          <a:solidFill>
            <a:srgbClr val="005D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372103" y="1022976"/>
            <a:ext cx="93980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微软雅黑"/>
                <a:cs typeface="微软雅黑"/>
              </a:rPr>
              <a:t>电子模板</a:t>
            </a:r>
            <a:endParaRPr sz="1800">
              <a:latin typeface="微软雅黑"/>
              <a:cs typeface="微软雅黑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662427" y="1964435"/>
            <a:ext cx="5687695" cy="2074545"/>
          </a:xfrm>
          <a:prstGeom prst="rect">
            <a:avLst/>
          </a:prstGeom>
          <a:ln w="82676">
            <a:solidFill>
              <a:srgbClr val="005DA1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246379" marR="325120" indent="457200" algn="just">
              <a:lnSpc>
                <a:spcPct val="120100"/>
              </a:lnSpc>
            </a:pPr>
            <a:r>
              <a:rPr sz="1600" spc="25" dirty="0">
                <a:latin typeface="微软雅黑"/>
                <a:cs typeface="微软雅黑"/>
              </a:rPr>
              <a:t>把电</a:t>
            </a:r>
            <a:r>
              <a:rPr sz="1600" spc="35" dirty="0">
                <a:latin typeface="微软雅黑"/>
                <a:cs typeface="微软雅黑"/>
              </a:rPr>
              <a:t>子</a:t>
            </a:r>
            <a:r>
              <a:rPr sz="1600" spc="25" dirty="0">
                <a:latin typeface="微软雅黑"/>
                <a:cs typeface="微软雅黑"/>
              </a:rPr>
              <a:t>模</a:t>
            </a:r>
            <a:r>
              <a:rPr sz="1600" spc="35" dirty="0">
                <a:latin typeface="微软雅黑"/>
                <a:cs typeface="微软雅黑"/>
              </a:rPr>
              <a:t>板</a:t>
            </a:r>
            <a:r>
              <a:rPr sz="1600" spc="25" dirty="0">
                <a:latin typeface="微软雅黑"/>
                <a:cs typeface="微软雅黑"/>
              </a:rPr>
              <a:t>给</a:t>
            </a:r>
            <a:r>
              <a:rPr sz="1600" spc="35" dirty="0">
                <a:latin typeface="微软雅黑"/>
                <a:cs typeface="微软雅黑"/>
              </a:rPr>
              <a:t>单</a:t>
            </a:r>
            <a:r>
              <a:rPr sz="1600" spc="25" dirty="0">
                <a:latin typeface="微软雅黑"/>
                <a:cs typeface="微软雅黑"/>
              </a:rPr>
              <a:t>位员</a:t>
            </a:r>
            <a:r>
              <a:rPr sz="1600" spc="35" dirty="0">
                <a:latin typeface="微软雅黑"/>
                <a:cs typeface="微软雅黑"/>
              </a:rPr>
              <a:t>工</a:t>
            </a:r>
            <a:r>
              <a:rPr sz="1600" spc="25" dirty="0">
                <a:latin typeface="微软雅黑"/>
                <a:cs typeface="微软雅黑"/>
              </a:rPr>
              <a:t>填</a:t>
            </a:r>
            <a:r>
              <a:rPr sz="1600" spc="50" dirty="0">
                <a:latin typeface="微软雅黑"/>
                <a:cs typeface="微软雅黑"/>
              </a:rPr>
              <a:t>写</a:t>
            </a:r>
            <a:r>
              <a:rPr sz="1600" spc="25" dirty="0">
                <a:latin typeface="微软雅黑"/>
                <a:cs typeface="微软雅黑"/>
              </a:rPr>
              <a:t>，</a:t>
            </a:r>
            <a:r>
              <a:rPr sz="1600" spc="35" dirty="0">
                <a:latin typeface="微软雅黑"/>
                <a:cs typeface="微软雅黑"/>
              </a:rPr>
              <a:t>单</a:t>
            </a:r>
            <a:r>
              <a:rPr sz="1600" spc="25" dirty="0">
                <a:latin typeface="微软雅黑"/>
                <a:cs typeface="微软雅黑"/>
              </a:rPr>
              <a:t>位办</a:t>
            </a:r>
            <a:r>
              <a:rPr sz="1600" spc="35" dirty="0">
                <a:latin typeface="微软雅黑"/>
                <a:cs typeface="微软雅黑"/>
              </a:rPr>
              <a:t>税</a:t>
            </a:r>
            <a:r>
              <a:rPr sz="1600" spc="25" dirty="0">
                <a:latin typeface="微软雅黑"/>
                <a:cs typeface="微软雅黑"/>
              </a:rPr>
              <a:t>人</a:t>
            </a:r>
            <a:r>
              <a:rPr sz="1600" spc="35" dirty="0">
                <a:latin typeface="微软雅黑"/>
                <a:cs typeface="微软雅黑"/>
              </a:rPr>
              <a:t>员</a:t>
            </a:r>
            <a:r>
              <a:rPr sz="1600" spc="25" dirty="0">
                <a:latin typeface="微软雅黑"/>
                <a:cs typeface="微软雅黑"/>
              </a:rPr>
              <a:t>将</a:t>
            </a:r>
            <a:r>
              <a:rPr sz="1600" spc="35" dirty="0">
                <a:latin typeface="微软雅黑"/>
                <a:cs typeface="微软雅黑"/>
              </a:rPr>
              <a:t>员</a:t>
            </a:r>
            <a:r>
              <a:rPr sz="1600" spc="-5" dirty="0">
                <a:latin typeface="微软雅黑"/>
                <a:cs typeface="微软雅黑"/>
              </a:rPr>
              <a:t>工 </a:t>
            </a:r>
            <a:r>
              <a:rPr sz="1600" spc="35" dirty="0">
                <a:latin typeface="微软雅黑"/>
                <a:cs typeface="微软雅黑"/>
              </a:rPr>
              <a:t>填</a:t>
            </a:r>
            <a:r>
              <a:rPr sz="1600" spc="50" dirty="0">
                <a:latin typeface="微软雅黑"/>
                <a:cs typeface="微软雅黑"/>
              </a:rPr>
              <a:t>好的</a:t>
            </a:r>
            <a:r>
              <a:rPr sz="1600" spc="35" dirty="0">
                <a:latin typeface="微软雅黑"/>
                <a:cs typeface="微软雅黑"/>
              </a:rPr>
              <a:t>信</a:t>
            </a:r>
            <a:r>
              <a:rPr sz="1600" spc="55" dirty="0">
                <a:latin typeface="微软雅黑"/>
                <a:cs typeface="微软雅黑"/>
              </a:rPr>
              <a:t>息</a:t>
            </a:r>
            <a:r>
              <a:rPr sz="1600" spc="50" dirty="0">
                <a:latin typeface="微软雅黑"/>
                <a:cs typeface="微软雅黑"/>
              </a:rPr>
              <a:t>导入</a:t>
            </a:r>
            <a:r>
              <a:rPr sz="1600" spc="35" dirty="0">
                <a:latin typeface="微软雅黑"/>
                <a:cs typeface="微软雅黑"/>
              </a:rPr>
              <a:t>扣</a:t>
            </a:r>
            <a:r>
              <a:rPr sz="1600" spc="50" dirty="0">
                <a:latin typeface="微软雅黑"/>
                <a:cs typeface="微软雅黑"/>
              </a:rPr>
              <a:t>缴</a:t>
            </a:r>
            <a:r>
              <a:rPr sz="1600" spc="35" dirty="0">
                <a:latin typeface="微软雅黑"/>
                <a:cs typeface="微软雅黑"/>
              </a:rPr>
              <a:t>端</a:t>
            </a:r>
            <a:r>
              <a:rPr sz="1600" spc="50" dirty="0">
                <a:latin typeface="微软雅黑"/>
                <a:cs typeface="微软雅黑"/>
              </a:rPr>
              <a:t>软</a:t>
            </a:r>
            <a:r>
              <a:rPr sz="1600" spc="55" dirty="0">
                <a:latin typeface="微软雅黑"/>
                <a:cs typeface="微软雅黑"/>
              </a:rPr>
              <a:t>件</a:t>
            </a:r>
            <a:r>
              <a:rPr sz="1600" spc="35" dirty="0">
                <a:latin typeface="微软雅黑"/>
                <a:cs typeface="微软雅黑"/>
              </a:rPr>
              <a:t>，</a:t>
            </a:r>
            <a:r>
              <a:rPr sz="1600" spc="50" dirty="0">
                <a:latin typeface="微软雅黑"/>
                <a:cs typeface="微软雅黑"/>
              </a:rPr>
              <a:t>在</a:t>
            </a:r>
            <a:r>
              <a:rPr sz="1600" spc="35" dirty="0">
                <a:latin typeface="微软雅黑"/>
                <a:cs typeface="微软雅黑"/>
              </a:rPr>
              <a:t>次</a:t>
            </a:r>
            <a:r>
              <a:rPr sz="1600" spc="50" dirty="0">
                <a:latin typeface="微软雅黑"/>
                <a:cs typeface="微软雅黑"/>
              </a:rPr>
              <a:t>月</a:t>
            </a:r>
            <a:r>
              <a:rPr sz="1600" spc="35" dirty="0">
                <a:latin typeface="微软雅黑"/>
                <a:cs typeface="微软雅黑"/>
              </a:rPr>
              <a:t>办</a:t>
            </a:r>
            <a:r>
              <a:rPr sz="1600" spc="50" dirty="0">
                <a:latin typeface="微软雅黑"/>
                <a:cs typeface="微软雅黑"/>
              </a:rPr>
              <a:t>理扣</a:t>
            </a:r>
            <a:r>
              <a:rPr sz="1600" spc="35" dirty="0">
                <a:latin typeface="微软雅黑"/>
                <a:cs typeface="微软雅黑"/>
              </a:rPr>
              <a:t>缴</a:t>
            </a:r>
            <a:r>
              <a:rPr sz="1600" spc="50" dirty="0">
                <a:latin typeface="微软雅黑"/>
                <a:cs typeface="微软雅黑"/>
              </a:rPr>
              <a:t>申</a:t>
            </a:r>
            <a:r>
              <a:rPr sz="1600" spc="35" dirty="0">
                <a:latin typeface="微软雅黑"/>
                <a:cs typeface="微软雅黑"/>
              </a:rPr>
              <a:t>报</a:t>
            </a:r>
            <a:r>
              <a:rPr sz="1600" spc="50" dirty="0">
                <a:latin typeface="微软雅黑"/>
                <a:cs typeface="微软雅黑"/>
              </a:rPr>
              <a:t>时</a:t>
            </a:r>
            <a:r>
              <a:rPr sz="1600" spc="-5" dirty="0">
                <a:latin typeface="微软雅黑"/>
                <a:cs typeface="微软雅黑"/>
              </a:rPr>
              <a:t>通 过扣缴端软件提交给税务机关</a:t>
            </a:r>
            <a:endParaRPr sz="1600">
              <a:latin typeface="微软雅黑"/>
              <a:cs typeface="微软雅黑"/>
            </a:endParaRPr>
          </a:p>
          <a:p>
            <a:pPr>
              <a:lnSpc>
                <a:spcPct val="100000"/>
              </a:lnSpc>
              <a:spcBef>
                <a:spcPts val="31"/>
              </a:spcBef>
            </a:pPr>
            <a:endParaRPr sz="1350">
              <a:latin typeface="Times New Roman"/>
              <a:cs typeface="Times New Roman"/>
            </a:endParaRPr>
          </a:p>
          <a:p>
            <a:pPr marL="703580">
              <a:lnSpc>
                <a:spcPct val="100000"/>
              </a:lnSpc>
            </a:pPr>
            <a:r>
              <a:rPr sz="1600" spc="25" dirty="0">
                <a:latin typeface="微软雅黑"/>
                <a:cs typeface="微软雅黑"/>
              </a:rPr>
              <a:t>同时</a:t>
            </a:r>
            <a:r>
              <a:rPr sz="1600" spc="35" dirty="0">
                <a:latin typeface="微软雅黑"/>
                <a:cs typeface="微软雅黑"/>
              </a:rPr>
              <a:t>将</a:t>
            </a:r>
            <a:r>
              <a:rPr sz="1600" spc="25" dirty="0">
                <a:latin typeface="微软雅黑"/>
                <a:cs typeface="微软雅黑"/>
              </a:rPr>
              <a:t>填</a:t>
            </a:r>
            <a:r>
              <a:rPr sz="1600" spc="35" dirty="0">
                <a:latin typeface="微软雅黑"/>
                <a:cs typeface="微软雅黑"/>
              </a:rPr>
              <a:t>写</a:t>
            </a:r>
            <a:r>
              <a:rPr sz="1600" spc="25" dirty="0">
                <a:latin typeface="微软雅黑"/>
                <a:cs typeface="微软雅黑"/>
              </a:rPr>
              <a:t>的</a:t>
            </a:r>
            <a:r>
              <a:rPr sz="1600" spc="35" dirty="0">
                <a:latin typeface="微软雅黑"/>
                <a:cs typeface="微软雅黑"/>
              </a:rPr>
              <a:t>电</a:t>
            </a:r>
            <a:r>
              <a:rPr sz="1600" spc="30" dirty="0">
                <a:latin typeface="微软雅黑"/>
                <a:cs typeface="微软雅黑"/>
              </a:rPr>
              <a:t>子</a:t>
            </a:r>
            <a:r>
              <a:rPr sz="1600" spc="25" dirty="0">
                <a:latin typeface="微软雅黑"/>
                <a:cs typeface="微软雅黑"/>
              </a:rPr>
              <a:t>模</a:t>
            </a:r>
            <a:r>
              <a:rPr sz="1600" spc="35" dirty="0">
                <a:latin typeface="微软雅黑"/>
                <a:cs typeface="微软雅黑"/>
              </a:rPr>
              <a:t>板</a:t>
            </a:r>
            <a:r>
              <a:rPr sz="1600" spc="25" dirty="0">
                <a:latin typeface="微软雅黑"/>
                <a:cs typeface="微软雅黑"/>
              </a:rPr>
              <a:t>内</a:t>
            </a:r>
            <a:r>
              <a:rPr sz="1600" spc="35" dirty="0">
                <a:latin typeface="微软雅黑"/>
                <a:cs typeface="微软雅黑"/>
              </a:rPr>
              <a:t>容</a:t>
            </a:r>
            <a:r>
              <a:rPr sz="1600" spc="25" dirty="0">
                <a:latin typeface="微软雅黑"/>
                <a:cs typeface="微软雅黑"/>
              </a:rPr>
              <a:t>打</a:t>
            </a:r>
            <a:r>
              <a:rPr sz="1600" spc="35" dirty="0">
                <a:latin typeface="微软雅黑"/>
                <a:cs typeface="微软雅黑"/>
              </a:rPr>
              <a:t>印</a:t>
            </a:r>
            <a:r>
              <a:rPr sz="1600" spc="25" dirty="0">
                <a:latin typeface="微软雅黑"/>
                <a:cs typeface="微软雅黑"/>
              </a:rPr>
              <a:t>，经</a:t>
            </a:r>
            <a:r>
              <a:rPr sz="1600" spc="35" dirty="0">
                <a:latin typeface="微软雅黑"/>
                <a:cs typeface="微软雅黑"/>
              </a:rPr>
              <a:t>员</a:t>
            </a:r>
            <a:r>
              <a:rPr sz="1600" spc="25" dirty="0">
                <a:latin typeface="微软雅黑"/>
                <a:cs typeface="微软雅黑"/>
              </a:rPr>
              <a:t>工</a:t>
            </a:r>
            <a:r>
              <a:rPr sz="1600" spc="35" dirty="0">
                <a:latin typeface="微软雅黑"/>
                <a:cs typeface="微软雅黑"/>
              </a:rPr>
              <a:t>签</a:t>
            </a:r>
            <a:r>
              <a:rPr sz="1600" spc="30" dirty="0">
                <a:latin typeface="微软雅黑"/>
                <a:cs typeface="微软雅黑"/>
              </a:rPr>
              <a:t>字</a:t>
            </a:r>
            <a:r>
              <a:rPr sz="1600" spc="35" dirty="0">
                <a:latin typeface="微软雅黑"/>
                <a:cs typeface="微软雅黑"/>
              </a:rPr>
              <a:t>、</a:t>
            </a:r>
            <a:r>
              <a:rPr sz="1600" spc="-5" dirty="0">
                <a:latin typeface="微软雅黑"/>
                <a:cs typeface="微软雅黑"/>
              </a:rPr>
              <a:t>单</a:t>
            </a:r>
            <a:endParaRPr sz="1600">
              <a:latin typeface="微软雅黑"/>
              <a:cs typeface="微软雅黑"/>
            </a:endParaRPr>
          </a:p>
          <a:p>
            <a:pPr marL="246379">
              <a:lnSpc>
                <a:spcPct val="100000"/>
              </a:lnSpc>
              <a:spcBef>
                <a:spcPts val="384"/>
              </a:spcBef>
            </a:pPr>
            <a:r>
              <a:rPr sz="1600" spc="-10" dirty="0">
                <a:latin typeface="微软雅黑"/>
                <a:cs typeface="微软雅黑"/>
              </a:rPr>
              <a:t>位盖章后留存备查</a:t>
            </a:r>
            <a:r>
              <a:rPr sz="1600" spc="-5" dirty="0">
                <a:latin typeface="微软雅黑"/>
                <a:cs typeface="微软雅黑"/>
              </a:rPr>
              <a:t>。</a:t>
            </a:r>
            <a:endParaRPr sz="1600">
              <a:latin typeface="微软雅黑"/>
              <a:cs typeface="微软雅黑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3088" y="51815"/>
            <a:ext cx="443865" cy="467995"/>
          </a:xfrm>
          <a:custGeom>
            <a:avLst/>
            <a:gdLst/>
            <a:ahLst/>
            <a:cxnLst/>
            <a:rect l="l" t="t" r="r" b="b"/>
            <a:pathLst>
              <a:path w="443865" h="467995">
                <a:moveTo>
                  <a:pt x="123520" y="0"/>
                </a:moveTo>
                <a:lnTo>
                  <a:pt x="0" y="0"/>
                </a:lnTo>
                <a:lnTo>
                  <a:pt x="0" y="467868"/>
                </a:lnTo>
                <a:lnTo>
                  <a:pt x="123520" y="467868"/>
                </a:lnTo>
                <a:lnTo>
                  <a:pt x="123520" y="440436"/>
                </a:lnTo>
                <a:lnTo>
                  <a:pt x="61760" y="440436"/>
                </a:lnTo>
                <a:lnTo>
                  <a:pt x="45465" y="437007"/>
                </a:lnTo>
                <a:lnTo>
                  <a:pt x="18872" y="405257"/>
                </a:lnTo>
                <a:lnTo>
                  <a:pt x="17157" y="394843"/>
                </a:lnTo>
                <a:lnTo>
                  <a:pt x="18872" y="387223"/>
                </a:lnTo>
                <a:lnTo>
                  <a:pt x="45465" y="354584"/>
                </a:lnTo>
                <a:lnTo>
                  <a:pt x="61760" y="350266"/>
                </a:lnTo>
                <a:lnTo>
                  <a:pt x="123520" y="350266"/>
                </a:lnTo>
                <a:lnTo>
                  <a:pt x="123520" y="217170"/>
                </a:lnTo>
                <a:lnTo>
                  <a:pt x="26593" y="217170"/>
                </a:lnTo>
                <a:lnTo>
                  <a:pt x="26593" y="64388"/>
                </a:lnTo>
                <a:lnTo>
                  <a:pt x="123520" y="64388"/>
                </a:lnTo>
                <a:lnTo>
                  <a:pt x="123520" y="0"/>
                </a:lnTo>
                <a:close/>
              </a:path>
              <a:path w="443865" h="467995">
                <a:moveTo>
                  <a:pt x="123520" y="350266"/>
                </a:moveTo>
                <a:lnTo>
                  <a:pt x="61760" y="350266"/>
                </a:lnTo>
                <a:lnTo>
                  <a:pt x="72059" y="351917"/>
                </a:lnTo>
                <a:lnTo>
                  <a:pt x="79781" y="354584"/>
                </a:lnTo>
                <a:lnTo>
                  <a:pt x="106362" y="387223"/>
                </a:lnTo>
                <a:lnTo>
                  <a:pt x="106362" y="405257"/>
                </a:lnTo>
                <a:lnTo>
                  <a:pt x="79781" y="437007"/>
                </a:lnTo>
                <a:lnTo>
                  <a:pt x="61760" y="440436"/>
                </a:lnTo>
                <a:lnTo>
                  <a:pt x="123520" y="440436"/>
                </a:lnTo>
                <a:lnTo>
                  <a:pt x="123520" y="350266"/>
                </a:lnTo>
                <a:close/>
              </a:path>
              <a:path w="443865" h="467995">
                <a:moveTo>
                  <a:pt x="61760" y="358901"/>
                </a:moveTo>
                <a:lnTo>
                  <a:pt x="54902" y="360553"/>
                </a:lnTo>
                <a:lnTo>
                  <a:pt x="48031" y="361442"/>
                </a:lnTo>
                <a:lnTo>
                  <a:pt x="42036" y="365760"/>
                </a:lnTo>
                <a:lnTo>
                  <a:pt x="36880" y="369950"/>
                </a:lnTo>
                <a:lnTo>
                  <a:pt x="32600" y="376047"/>
                </a:lnTo>
                <a:lnTo>
                  <a:pt x="28308" y="381126"/>
                </a:lnTo>
                <a:lnTo>
                  <a:pt x="26593" y="387985"/>
                </a:lnTo>
                <a:lnTo>
                  <a:pt x="25730" y="394843"/>
                </a:lnTo>
                <a:lnTo>
                  <a:pt x="26593" y="403479"/>
                </a:lnTo>
                <a:lnTo>
                  <a:pt x="54902" y="431800"/>
                </a:lnTo>
                <a:lnTo>
                  <a:pt x="70345" y="431800"/>
                </a:lnTo>
                <a:lnTo>
                  <a:pt x="95211" y="410337"/>
                </a:lnTo>
                <a:lnTo>
                  <a:pt x="98653" y="403479"/>
                </a:lnTo>
                <a:lnTo>
                  <a:pt x="98653" y="387985"/>
                </a:lnTo>
                <a:lnTo>
                  <a:pt x="92646" y="376047"/>
                </a:lnTo>
                <a:lnTo>
                  <a:pt x="88353" y="369950"/>
                </a:lnTo>
                <a:lnTo>
                  <a:pt x="83210" y="365760"/>
                </a:lnTo>
                <a:lnTo>
                  <a:pt x="77203" y="361442"/>
                </a:lnTo>
                <a:lnTo>
                  <a:pt x="70345" y="360553"/>
                </a:lnTo>
                <a:lnTo>
                  <a:pt x="61760" y="358901"/>
                </a:lnTo>
                <a:close/>
              </a:path>
              <a:path w="443865" h="467995">
                <a:moveTo>
                  <a:pt x="123520" y="64388"/>
                </a:moveTo>
                <a:lnTo>
                  <a:pt x="96926" y="64388"/>
                </a:lnTo>
                <a:lnTo>
                  <a:pt x="96926" y="217170"/>
                </a:lnTo>
                <a:lnTo>
                  <a:pt x="123520" y="217170"/>
                </a:lnTo>
                <a:lnTo>
                  <a:pt x="123520" y="64388"/>
                </a:lnTo>
                <a:close/>
              </a:path>
              <a:path w="443865" h="467995">
                <a:moveTo>
                  <a:pt x="85775" y="181991"/>
                </a:moveTo>
                <a:lnTo>
                  <a:pt x="37744" y="181991"/>
                </a:lnTo>
                <a:lnTo>
                  <a:pt x="37744" y="201803"/>
                </a:lnTo>
                <a:lnTo>
                  <a:pt x="85775" y="201803"/>
                </a:lnTo>
                <a:lnTo>
                  <a:pt x="85775" y="181991"/>
                </a:lnTo>
                <a:close/>
              </a:path>
              <a:path w="443865" h="467995">
                <a:moveTo>
                  <a:pt x="85775" y="126237"/>
                </a:moveTo>
                <a:lnTo>
                  <a:pt x="37744" y="126237"/>
                </a:lnTo>
                <a:lnTo>
                  <a:pt x="37744" y="145923"/>
                </a:lnTo>
                <a:lnTo>
                  <a:pt x="85775" y="145923"/>
                </a:lnTo>
                <a:lnTo>
                  <a:pt x="85775" y="126237"/>
                </a:lnTo>
                <a:close/>
              </a:path>
              <a:path w="443865" h="467995">
                <a:moveTo>
                  <a:pt x="85775" y="73025"/>
                </a:moveTo>
                <a:lnTo>
                  <a:pt x="37744" y="73025"/>
                </a:lnTo>
                <a:lnTo>
                  <a:pt x="37744" y="91821"/>
                </a:lnTo>
                <a:lnTo>
                  <a:pt x="85775" y="91821"/>
                </a:lnTo>
                <a:lnTo>
                  <a:pt x="85775" y="73025"/>
                </a:lnTo>
                <a:close/>
              </a:path>
              <a:path w="443865" h="467995">
                <a:moveTo>
                  <a:pt x="286512" y="0"/>
                </a:moveTo>
                <a:lnTo>
                  <a:pt x="162979" y="0"/>
                </a:lnTo>
                <a:lnTo>
                  <a:pt x="162979" y="467868"/>
                </a:lnTo>
                <a:lnTo>
                  <a:pt x="286512" y="467868"/>
                </a:lnTo>
                <a:lnTo>
                  <a:pt x="286512" y="440436"/>
                </a:lnTo>
                <a:lnTo>
                  <a:pt x="224739" y="440436"/>
                </a:lnTo>
                <a:lnTo>
                  <a:pt x="216166" y="438658"/>
                </a:lnTo>
                <a:lnTo>
                  <a:pt x="207594" y="437007"/>
                </a:lnTo>
                <a:lnTo>
                  <a:pt x="199008" y="433578"/>
                </a:lnTo>
                <a:lnTo>
                  <a:pt x="193865" y="427482"/>
                </a:lnTo>
                <a:lnTo>
                  <a:pt x="187858" y="420624"/>
                </a:lnTo>
                <a:lnTo>
                  <a:pt x="183565" y="413766"/>
                </a:lnTo>
                <a:lnTo>
                  <a:pt x="181000" y="405257"/>
                </a:lnTo>
                <a:lnTo>
                  <a:pt x="179285" y="394843"/>
                </a:lnTo>
                <a:lnTo>
                  <a:pt x="181000" y="387223"/>
                </a:lnTo>
                <a:lnTo>
                  <a:pt x="207594" y="354584"/>
                </a:lnTo>
                <a:lnTo>
                  <a:pt x="224739" y="350266"/>
                </a:lnTo>
                <a:lnTo>
                  <a:pt x="286512" y="350266"/>
                </a:lnTo>
                <a:lnTo>
                  <a:pt x="286512" y="217170"/>
                </a:lnTo>
                <a:lnTo>
                  <a:pt x="189572" y="217170"/>
                </a:lnTo>
                <a:lnTo>
                  <a:pt x="189572" y="64388"/>
                </a:lnTo>
                <a:lnTo>
                  <a:pt x="286512" y="64388"/>
                </a:lnTo>
                <a:lnTo>
                  <a:pt x="286512" y="0"/>
                </a:lnTo>
                <a:close/>
              </a:path>
              <a:path w="443865" h="467995">
                <a:moveTo>
                  <a:pt x="286512" y="350266"/>
                </a:moveTo>
                <a:lnTo>
                  <a:pt x="224739" y="350266"/>
                </a:lnTo>
                <a:lnTo>
                  <a:pt x="234175" y="351917"/>
                </a:lnTo>
                <a:lnTo>
                  <a:pt x="242760" y="354584"/>
                </a:lnTo>
                <a:lnTo>
                  <a:pt x="249618" y="358901"/>
                </a:lnTo>
                <a:lnTo>
                  <a:pt x="256489" y="363093"/>
                </a:lnTo>
                <a:lnTo>
                  <a:pt x="262483" y="369950"/>
                </a:lnTo>
                <a:lnTo>
                  <a:pt x="266776" y="378587"/>
                </a:lnTo>
                <a:lnTo>
                  <a:pt x="269354" y="387223"/>
                </a:lnTo>
                <a:lnTo>
                  <a:pt x="269354" y="405257"/>
                </a:lnTo>
                <a:lnTo>
                  <a:pt x="242760" y="437007"/>
                </a:lnTo>
                <a:lnTo>
                  <a:pt x="224739" y="440436"/>
                </a:lnTo>
                <a:lnTo>
                  <a:pt x="286512" y="440436"/>
                </a:lnTo>
                <a:lnTo>
                  <a:pt x="286512" y="350266"/>
                </a:lnTo>
                <a:close/>
              </a:path>
              <a:path w="443865" h="467995">
                <a:moveTo>
                  <a:pt x="224739" y="358901"/>
                </a:moveTo>
                <a:lnTo>
                  <a:pt x="217030" y="360553"/>
                </a:lnTo>
                <a:lnTo>
                  <a:pt x="210159" y="361442"/>
                </a:lnTo>
                <a:lnTo>
                  <a:pt x="205016" y="365760"/>
                </a:lnTo>
                <a:lnTo>
                  <a:pt x="199008" y="369950"/>
                </a:lnTo>
                <a:lnTo>
                  <a:pt x="194716" y="376047"/>
                </a:lnTo>
                <a:lnTo>
                  <a:pt x="190436" y="381126"/>
                </a:lnTo>
                <a:lnTo>
                  <a:pt x="189572" y="387985"/>
                </a:lnTo>
                <a:lnTo>
                  <a:pt x="187858" y="394843"/>
                </a:lnTo>
                <a:lnTo>
                  <a:pt x="189572" y="403479"/>
                </a:lnTo>
                <a:lnTo>
                  <a:pt x="217030" y="431800"/>
                </a:lnTo>
                <a:lnTo>
                  <a:pt x="231609" y="431800"/>
                </a:lnTo>
                <a:lnTo>
                  <a:pt x="260769" y="403479"/>
                </a:lnTo>
                <a:lnTo>
                  <a:pt x="260769" y="387985"/>
                </a:lnTo>
                <a:lnTo>
                  <a:pt x="231609" y="360553"/>
                </a:lnTo>
                <a:lnTo>
                  <a:pt x="224739" y="358901"/>
                </a:lnTo>
                <a:close/>
              </a:path>
              <a:path w="443865" h="467995">
                <a:moveTo>
                  <a:pt x="286512" y="64388"/>
                </a:moveTo>
                <a:lnTo>
                  <a:pt x="258203" y="64388"/>
                </a:lnTo>
                <a:lnTo>
                  <a:pt x="258203" y="217170"/>
                </a:lnTo>
                <a:lnTo>
                  <a:pt x="286512" y="217170"/>
                </a:lnTo>
                <a:lnTo>
                  <a:pt x="286512" y="64388"/>
                </a:lnTo>
                <a:close/>
              </a:path>
              <a:path w="443865" h="467995">
                <a:moveTo>
                  <a:pt x="247904" y="181991"/>
                </a:moveTo>
                <a:lnTo>
                  <a:pt x="200723" y="181991"/>
                </a:lnTo>
                <a:lnTo>
                  <a:pt x="200723" y="201803"/>
                </a:lnTo>
                <a:lnTo>
                  <a:pt x="247904" y="201803"/>
                </a:lnTo>
                <a:lnTo>
                  <a:pt x="247904" y="181991"/>
                </a:lnTo>
                <a:close/>
              </a:path>
              <a:path w="443865" h="467995">
                <a:moveTo>
                  <a:pt x="247904" y="126237"/>
                </a:moveTo>
                <a:lnTo>
                  <a:pt x="200723" y="126237"/>
                </a:lnTo>
                <a:lnTo>
                  <a:pt x="200723" y="145923"/>
                </a:lnTo>
                <a:lnTo>
                  <a:pt x="247904" y="145923"/>
                </a:lnTo>
                <a:lnTo>
                  <a:pt x="247904" y="126237"/>
                </a:lnTo>
                <a:close/>
              </a:path>
              <a:path w="443865" h="467995">
                <a:moveTo>
                  <a:pt x="247904" y="73025"/>
                </a:moveTo>
                <a:lnTo>
                  <a:pt x="200723" y="73025"/>
                </a:lnTo>
                <a:lnTo>
                  <a:pt x="200723" y="91821"/>
                </a:lnTo>
                <a:lnTo>
                  <a:pt x="247904" y="91821"/>
                </a:lnTo>
                <a:lnTo>
                  <a:pt x="247904" y="73025"/>
                </a:lnTo>
                <a:close/>
              </a:path>
              <a:path w="443865" h="467995">
                <a:moveTo>
                  <a:pt x="443484" y="0"/>
                </a:moveTo>
                <a:lnTo>
                  <a:pt x="319963" y="0"/>
                </a:lnTo>
                <a:lnTo>
                  <a:pt x="319963" y="467868"/>
                </a:lnTo>
                <a:lnTo>
                  <a:pt x="443484" y="467868"/>
                </a:lnTo>
                <a:lnTo>
                  <a:pt x="443484" y="440436"/>
                </a:lnTo>
                <a:lnTo>
                  <a:pt x="381723" y="440436"/>
                </a:lnTo>
                <a:lnTo>
                  <a:pt x="371424" y="438658"/>
                </a:lnTo>
                <a:lnTo>
                  <a:pt x="339686" y="413766"/>
                </a:lnTo>
                <a:lnTo>
                  <a:pt x="336257" y="394843"/>
                </a:lnTo>
                <a:lnTo>
                  <a:pt x="337972" y="387223"/>
                </a:lnTo>
                <a:lnTo>
                  <a:pt x="339686" y="378587"/>
                </a:lnTo>
                <a:lnTo>
                  <a:pt x="343979" y="369950"/>
                </a:lnTo>
                <a:lnTo>
                  <a:pt x="349123" y="363093"/>
                </a:lnTo>
                <a:lnTo>
                  <a:pt x="355993" y="358901"/>
                </a:lnTo>
                <a:lnTo>
                  <a:pt x="362851" y="354584"/>
                </a:lnTo>
                <a:lnTo>
                  <a:pt x="371424" y="351917"/>
                </a:lnTo>
                <a:lnTo>
                  <a:pt x="381723" y="350266"/>
                </a:lnTo>
                <a:lnTo>
                  <a:pt x="443484" y="350266"/>
                </a:lnTo>
                <a:lnTo>
                  <a:pt x="443484" y="217170"/>
                </a:lnTo>
                <a:lnTo>
                  <a:pt x="346557" y="217170"/>
                </a:lnTo>
                <a:lnTo>
                  <a:pt x="346557" y="64388"/>
                </a:lnTo>
                <a:lnTo>
                  <a:pt x="443484" y="64388"/>
                </a:lnTo>
                <a:lnTo>
                  <a:pt x="443484" y="0"/>
                </a:lnTo>
                <a:close/>
              </a:path>
              <a:path w="443865" h="467995">
                <a:moveTo>
                  <a:pt x="443484" y="350266"/>
                </a:moveTo>
                <a:lnTo>
                  <a:pt x="381723" y="350266"/>
                </a:lnTo>
                <a:lnTo>
                  <a:pt x="389445" y="351917"/>
                </a:lnTo>
                <a:lnTo>
                  <a:pt x="398018" y="354584"/>
                </a:lnTo>
                <a:lnTo>
                  <a:pt x="424611" y="387223"/>
                </a:lnTo>
                <a:lnTo>
                  <a:pt x="426326" y="394843"/>
                </a:lnTo>
                <a:lnTo>
                  <a:pt x="424611" y="405257"/>
                </a:lnTo>
                <a:lnTo>
                  <a:pt x="398018" y="437007"/>
                </a:lnTo>
                <a:lnTo>
                  <a:pt x="389445" y="438658"/>
                </a:lnTo>
                <a:lnTo>
                  <a:pt x="381723" y="440436"/>
                </a:lnTo>
                <a:lnTo>
                  <a:pt x="443484" y="440436"/>
                </a:lnTo>
                <a:lnTo>
                  <a:pt x="443484" y="350266"/>
                </a:lnTo>
                <a:close/>
              </a:path>
              <a:path w="443865" h="467995">
                <a:moveTo>
                  <a:pt x="381723" y="358901"/>
                </a:moveTo>
                <a:lnTo>
                  <a:pt x="374002" y="360553"/>
                </a:lnTo>
                <a:lnTo>
                  <a:pt x="367144" y="361442"/>
                </a:lnTo>
                <a:lnTo>
                  <a:pt x="360273" y="365760"/>
                </a:lnTo>
                <a:lnTo>
                  <a:pt x="355130" y="369950"/>
                </a:lnTo>
                <a:lnTo>
                  <a:pt x="350837" y="376047"/>
                </a:lnTo>
                <a:lnTo>
                  <a:pt x="347408" y="381126"/>
                </a:lnTo>
                <a:lnTo>
                  <a:pt x="344830" y="387985"/>
                </a:lnTo>
                <a:lnTo>
                  <a:pt x="344830" y="403479"/>
                </a:lnTo>
                <a:lnTo>
                  <a:pt x="374002" y="431800"/>
                </a:lnTo>
                <a:lnTo>
                  <a:pt x="388581" y="431800"/>
                </a:lnTo>
                <a:lnTo>
                  <a:pt x="416039" y="403479"/>
                </a:lnTo>
                <a:lnTo>
                  <a:pt x="417753" y="394843"/>
                </a:lnTo>
                <a:lnTo>
                  <a:pt x="416039" y="387985"/>
                </a:lnTo>
                <a:lnTo>
                  <a:pt x="415175" y="381126"/>
                </a:lnTo>
                <a:lnTo>
                  <a:pt x="410883" y="376047"/>
                </a:lnTo>
                <a:lnTo>
                  <a:pt x="406603" y="369950"/>
                </a:lnTo>
                <a:lnTo>
                  <a:pt x="401446" y="365760"/>
                </a:lnTo>
                <a:lnTo>
                  <a:pt x="395452" y="361442"/>
                </a:lnTo>
                <a:lnTo>
                  <a:pt x="388581" y="360553"/>
                </a:lnTo>
                <a:lnTo>
                  <a:pt x="381723" y="358901"/>
                </a:lnTo>
                <a:close/>
              </a:path>
              <a:path w="443865" h="467995">
                <a:moveTo>
                  <a:pt x="443484" y="64388"/>
                </a:moveTo>
                <a:lnTo>
                  <a:pt x="415175" y="64388"/>
                </a:lnTo>
                <a:lnTo>
                  <a:pt x="415175" y="217170"/>
                </a:lnTo>
                <a:lnTo>
                  <a:pt x="443484" y="217170"/>
                </a:lnTo>
                <a:lnTo>
                  <a:pt x="443484" y="64388"/>
                </a:lnTo>
                <a:close/>
              </a:path>
              <a:path w="443865" h="467995">
                <a:moveTo>
                  <a:pt x="404888" y="181991"/>
                </a:moveTo>
                <a:lnTo>
                  <a:pt x="357708" y="181991"/>
                </a:lnTo>
                <a:lnTo>
                  <a:pt x="357708" y="201803"/>
                </a:lnTo>
                <a:lnTo>
                  <a:pt x="404888" y="201803"/>
                </a:lnTo>
                <a:lnTo>
                  <a:pt x="404888" y="181991"/>
                </a:lnTo>
                <a:close/>
              </a:path>
              <a:path w="443865" h="467995">
                <a:moveTo>
                  <a:pt x="404888" y="126237"/>
                </a:moveTo>
                <a:lnTo>
                  <a:pt x="357708" y="126237"/>
                </a:lnTo>
                <a:lnTo>
                  <a:pt x="357708" y="145923"/>
                </a:lnTo>
                <a:lnTo>
                  <a:pt x="404888" y="145923"/>
                </a:lnTo>
                <a:lnTo>
                  <a:pt x="404888" y="126237"/>
                </a:lnTo>
                <a:close/>
              </a:path>
              <a:path w="443865" h="467995">
                <a:moveTo>
                  <a:pt x="404888" y="73025"/>
                </a:moveTo>
                <a:lnTo>
                  <a:pt x="357708" y="73025"/>
                </a:lnTo>
                <a:lnTo>
                  <a:pt x="357708" y="91821"/>
                </a:lnTo>
                <a:lnTo>
                  <a:pt x="404888" y="91821"/>
                </a:lnTo>
                <a:lnTo>
                  <a:pt x="404888" y="73025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076704" y="129462"/>
            <a:ext cx="2316480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solidFill>
                  <a:srgbClr val="D9D9D9"/>
                </a:solidFill>
                <a:latin typeface="微软雅黑"/>
                <a:cs typeface="微软雅黑"/>
              </a:rPr>
              <a:t>软件操作与数据清理</a:t>
            </a:r>
            <a:endParaRPr sz="2000">
              <a:latin typeface="微软雅黑"/>
              <a:cs typeface="微软雅黑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556259"/>
            <a:ext cx="9144000" cy="458723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824227" y="1946148"/>
            <a:ext cx="789432" cy="6522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410711" y="1708404"/>
            <a:ext cx="2467356" cy="292912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406140" y="1703832"/>
            <a:ext cx="2476500" cy="2938780"/>
          </a:xfrm>
          <a:custGeom>
            <a:avLst/>
            <a:gdLst/>
            <a:ahLst/>
            <a:cxnLst/>
            <a:rect l="l" t="t" r="r" b="b"/>
            <a:pathLst>
              <a:path w="2476500" h="2938779">
                <a:moveTo>
                  <a:pt x="0" y="2938272"/>
                </a:moveTo>
                <a:lnTo>
                  <a:pt x="2476500" y="2938272"/>
                </a:lnTo>
                <a:lnTo>
                  <a:pt x="2476500" y="0"/>
                </a:lnTo>
                <a:lnTo>
                  <a:pt x="0" y="0"/>
                </a:lnTo>
                <a:lnTo>
                  <a:pt x="0" y="2938272"/>
                </a:lnTo>
                <a:close/>
              </a:path>
            </a:pathLst>
          </a:custGeom>
          <a:ln w="9144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949957" y="2041398"/>
            <a:ext cx="539750" cy="247015"/>
          </a:xfrm>
          <a:custGeom>
            <a:avLst/>
            <a:gdLst/>
            <a:ahLst/>
            <a:cxnLst/>
            <a:rect l="l" t="t" r="r" b="b"/>
            <a:pathLst>
              <a:path w="539750" h="247014">
                <a:moveTo>
                  <a:pt x="0" y="246887"/>
                </a:moveTo>
                <a:lnTo>
                  <a:pt x="539495" y="246887"/>
                </a:lnTo>
                <a:lnTo>
                  <a:pt x="539495" y="0"/>
                </a:lnTo>
                <a:lnTo>
                  <a:pt x="0" y="0"/>
                </a:lnTo>
                <a:lnTo>
                  <a:pt x="0" y="246887"/>
                </a:lnTo>
                <a:close/>
              </a:path>
            </a:pathLst>
          </a:custGeom>
          <a:ln w="1981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670553" y="3774185"/>
            <a:ext cx="1955800" cy="216535"/>
          </a:xfrm>
          <a:custGeom>
            <a:avLst/>
            <a:gdLst/>
            <a:ahLst/>
            <a:cxnLst/>
            <a:rect l="l" t="t" r="r" b="b"/>
            <a:pathLst>
              <a:path w="1955800" h="216535">
                <a:moveTo>
                  <a:pt x="0" y="216407"/>
                </a:moveTo>
                <a:lnTo>
                  <a:pt x="1955292" y="216407"/>
                </a:lnTo>
                <a:lnTo>
                  <a:pt x="1955292" y="0"/>
                </a:lnTo>
                <a:lnTo>
                  <a:pt x="0" y="0"/>
                </a:lnTo>
                <a:lnTo>
                  <a:pt x="0" y="216407"/>
                </a:lnTo>
                <a:close/>
              </a:path>
            </a:pathLst>
          </a:custGeom>
          <a:ln w="1981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782311" y="2598420"/>
            <a:ext cx="2005964" cy="1127760"/>
          </a:xfrm>
          <a:custGeom>
            <a:avLst/>
            <a:gdLst/>
            <a:ahLst/>
            <a:cxnLst/>
            <a:rect l="l" t="t" r="r" b="b"/>
            <a:pathLst>
              <a:path w="2005965" h="1127760">
                <a:moveTo>
                  <a:pt x="1890776" y="0"/>
                </a:moveTo>
                <a:lnTo>
                  <a:pt x="334263" y="0"/>
                </a:lnTo>
                <a:lnTo>
                  <a:pt x="103285" y="571"/>
                </a:lnTo>
                <a:lnTo>
                  <a:pt x="62691" y="12497"/>
                </a:lnTo>
                <a:lnTo>
                  <a:pt x="29904" y="37552"/>
                </a:lnTo>
                <a:lnTo>
                  <a:pt x="7986" y="72677"/>
                </a:lnTo>
                <a:lnTo>
                  <a:pt x="0" y="114807"/>
                </a:lnTo>
                <a:lnTo>
                  <a:pt x="0" y="574040"/>
                </a:lnTo>
                <a:lnTo>
                  <a:pt x="6911" y="613341"/>
                </a:lnTo>
                <a:lnTo>
                  <a:pt x="27930" y="649071"/>
                </a:lnTo>
                <a:lnTo>
                  <a:pt x="60039" y="674952"/>
                </a:lnTo>
                <a:lnTo>
                  <a:pt x="100174" y="687922"/>
                </a:lnTo>
                <a:lnTo>
                  <a:pt x="114808" y="688848"/>
                </a:lnTo>
                <a:lnTo>
                  <a:pt x="334263" y="688848"/>
                </a:lnTo>
                <a:lnTo>
                  <a:pt x="60578" y="1127379"/>
                </a:lnTo>
                <a:lnTo>
                  <a:pt x="835660" y="688848"/>
                </a:lnTo>
                <a:lnTo>
                  <a:pt x="1902298" y="688276"/>
                </a:lnTo>
                <a:lnTo>
                  <a:pt x="1916508" y="685949"/>
                </a:lnTo>
                <a:lnTo>
                  <a:pt x="1954840" y="669306"/>
                </a:lnTo>
                <a:lnTo>
                  <a:pt x="1984344" y="640554"/>
                </a:lnTo>
                <a:lnTo>
                  <a:pt x="2001958" y="602754"/>
                </a:lnTo>
                <a:lnTo>
                  <a:pt x="2005584" y="574040"/>
                </a:lnTo>
                <a:lnTo>
                  <a:pt x="2005584" y="401828"/>
                </a:lnTo>
                <a:lnTo>
                  <a:pt x="2005012" y="103285"/>
                </a:lnTo>
                <a:lnTo>
                  <a:pt x="1993086" y="62691"/>
                </a:lnTo>
                <a:lnTo>
                  <a:pt x="1968031" y="29904"/>
                </a:lnTo>
                <a:lnTo>
                  <a:pt x="1932906" y="7986"/>
                </a:lnTo>
                <a:lnTo>
                  <a:pt x="1905409" y="925"/>
                </a:lnTo>
                <a:lnTo>
                  <a:pt x="1890776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4894834" y="2680202"/>
            <a:ext cx="1701800" cy="543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</a:pPr>
            <a:r>
              <a:rPr sz="1200" dirty="0">
                <a:solidFill>
                  <a:srgbClr val="404040"/>
                </a:solidFill>
                <a:latin typeface="微软雅黑"/>
                <a:cs typeface="微软雅黑"/>
              </a:rPr>
              <a:t>把所有员工的专扣信息表 放在同一个文件夹，直接 导入文件夹即可。</a:t>
            </a:r>
            <a:endParaRPr sz="1200" dirty="0">
              <a:latin typeface="微软雅黑"/>
              <a:cs typeface="微软雅黑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3088" y="51815"/>
            <a:ext cx="443865" cy="467995"/>
          </a:xfrm>
          <a:custGeom>
            <a:avLst/>
            <a:gdLst/>
            <a:ahLst/>
            <a:cxnLst/>
            <a:rect l="l" t="t" r="r" b="b"/>
            <a:pathLst>
              <a:path w="443865" h="467995">
                <a:moveTo>
                  <a:pt x="123520" y="0"/>
                </a:moveTo>
                <a:lnTo>
                  <a:pt x="0" y="0"/>
                </a:lnTo>
                <a:lnTo>
                  <a:pt x="0" y="467868"/>
                </a:lnTo>
                <a:lnTo>
                  <a:pt x="123520" y="467868"/>
                </a:lnTo>
                <a:lnTo>
                  <a:pt x="123520" y="440436"/>
                </a:lnTo>
                <a:lnTo>
                  <a:pt x="61760" y="440436"/>
                </a:lnTo>
                <a:lnTo>
                  <a:pt x="45465" y="437007"/>
                </a:lnTo>
                <a:lnTo>
                  <a:pt x="18872" y="405257"/>
                </a:lnTo>
                <a:lnTo>
                  <a:pt x="17157" y="394843"/>
                </a:lnTo>
                <a:lnTo>
                  <a:pt x="18872" y="387223"/>
                </a:lnTo>
                <a:lnTo>
                  <a:pt x="45465" y="354584"/>
                </a:lnTo>
                <a:lnTo>
                  <a:pt x="61760" y="350266"/>
                </a:lnTo>
                <a:lnTo>
                  <a:pt x="123520" y="350266"/>
                </a:lnTo>
                <a:lnTo>
                  <a:pt x="123520" y="217170"/>
                </a:lnTo>
                <a:lnTo>
                  <a:pt x="26593" y="217170"/>
                </a:lnTo>
                <a:lnTo>
                  <a:pt x="26593" y="64388"/>
                </a:lnTo>
                <a:lnTo>
                  <a:pt x="123520" y="64388"/>
                </a:lnTo>
                <a:lnTo>
                  <a:pt x="123520" y="0"/>
                </a:lnTo>
                <a:close/>
              </a:path>
              <a:path w="443865" h="467995">
                <a:moveTo>
                  <a:pt x="123520" y="350266"/>
                </a:moveTo>
                <a:lnTo>
                  <a:pt x="61760" y="350266"/>
                </a:lnTo>
                <a:lnTo>
                  <a:pt x="72059" y="351917"/>
                </a:lnTo>
                <a:lnTo>
                  <a:pt x="79781" y="354584"/>
                </a:lnTo>
                <a:lnTo>
                  <a:pt x="106362" y="387223"/>
                </a:lnTo>
                <a:lnTo>
                  <a:pt x="106362" y="405257"/>
                </a:lnTo>
                <a:lnTo>
                  <a:pt x="79781" y="437007"/>
                </a:lnTo>
                <a:lnTo>
                  <a:pt x="61760" y="440436"/>
                </a:lnTo>
                <a:lnTo>
                  <a:pt x="123520" y="440436"/>
                </a:lnTo>
                <a:lnTo>
                  <a:pt x="123520" y="350266"/>
                </a:lnTo>
                <a:close/>
              </a:path>
              <a:path w="443865" h="467995">
                <a:moveTo>
                  <a:pt x="61760" y="358901"/>
                </a:moveTo>
                <a:lnTo>
                  <a:pt x="54902" y="360553"/>
                </a:lnTo>
                <a:lnTo>
                  <a:pt x="48031" y="361442"/>
                </a:lnTo>
                <a:lnTo>
                  <a:pt x="42036" y="365760"/>
                </a:lnTo>
                <a:lnTo>
                  <a:pt x="36880" y="369950"/>
                </a:lnTo>
                <a:lnTo>
                  <a:pt x="32600" y="376047"/>
                </a:lnTo>
                <a:lnTo>
                  <a:pt x="28308" y="381126"/>
                </a:lnTo>
                <a:lnTo>
                  <a:pt x="26593" y="387985"/>
                </a:lnTo>
                <a:lnTo>
                  <a:pt x="25730" y="394843"/>
                </a:lnTo>
                <a:lnTo>
                  <a:pt x="26593" y="403479"/>
                </a:lnTo>
                <a:lnTo>
                  <a:pt x="54902" y="431800"/>
                </a:lnTo>
                <a:lnTo>
                  <a:pt x="70345" y="431800"/>
                </a:lnTo>
                <a:lnTo>
                  <a:pt x="95211" y="410337"/>
                </a:lnTo>
                <a:lnTo>
                  <a:pt x="98653" y="403479"/>
                </a:lnTo>
                <a:lnTo>
                  <a:pt x="98653" y="387985"/>
                </a:lnTo>
                <a:lnTo>
                  <a:pt x="92646" y="376047"/>
                </a:lnTo>
                <a:lnTo>
                  <a:pt x="88353" y="369950"/>
                </a:lnTo>
                <a:lnTo>
                  <a:pt x="83210" y="365760"/>
                </a:lnTo>
                <a:lnTo>
                  <a:pt x="77203" y="361442"/>
                </a:lnTo>
                <a:lnTo>
                  <a:pt x="70345" y="360553"/>
                </a:lnTo>
                <a:lnTo>
                  <a:pt x="61760" y="358901"/>
                </a:lnTo>
                <a:close/>
              </a:path>
              <a:path w="443865" h="467995">
                <a:moveTo>
                  <a:pt x="123520" y="64388"/>
                </a:moveTo>
                <a:lnTo>
                  <a:pt x="96926" y="64388"/>
                </a:lnTo>
                <a:lnTo>
                  <a:pt x="96926" y="217170"/>
                </a:lnTo>
                <a:lnTo>
                  <a:pt x="123520" y="217170"/>
                </a:lnTo>
                <a:lnTo>
                  <a:pt x="123520" y="64388"/>
                </a:lnTo>
                <a:close/>
              </a:path>
              <a:path w="443865" h="467995">
                <a:moveTo>
                  <a:pt x="85775" y="181991"/>
                </a:moveTo>
                <a:lnTo>
                  <a:pt x="37744" y="181991"/>
                </a:lnTo>
                <a:lnTo>
                  <a:pt x="37744" y="201803"/>
                </a:lnTo>
                <a:lnTo>
                  <a:pt x="85775" y="201803"/>
                </a:lnTo>
                <a:lnTo>
                  <a:pt x="85775" y="181991"/>
                </a:lnTo>
                <a:close/>
              </a:path>
              <a:path w="443865" h="467995">
                <a:moveTo>
                  <a:pt x="85775" y="126237"/>
                </a:moveTo>
                <a:lnTo>
                  <a:pt x="37744" y="126237"/>
                </a:lnTo>
                <a:lnTo>
                  <a:pt x="37744" y="145923"/>
                </a:lnTo>
                <a:lnTo>
                  <a:pt x="85775" y="145923"/>
                </a:lnTo>
                <a:lnTo>
                  <a:pt x="85775" y="126237"/>
                </a:lnTo>
                <a:close/>
              </a:path>
              <a:path w="443865" h="467995">
                <a:moveTo>
                  <a:pt x="85775" y="73025"/>
                </a:moveTo>
                <a:lnTo>
                  <a:pt x="37744" y="73025"/>
                </a:lnTo>
                <a:lnTo>
                  <a:pt x="37744" y="91821"/>
                </a:lnTo>
                <a:lnTo>
                  <a:pt x="85775" y="91821"/>
                </a:lnTo>
                <a:lnTo>
                  <a:pt x="85775" y="73025"/>
                </a:lnTo>
                <a:close/>
              </a:path>
              <a:path w="443865" h="467995">
                <a:moveTo>
                  <a:pt x="286512" y="0"/>
                </a:moveTo>
                <a:lnTo>
                  <a:pt x="162979" y="0"/>
                </a:lnTo>
                <a:lnTo>
                  <a:pt x="162979" y="467868"/>
                </a:lnTo>
                <a:lnTo>
                  <a:pt x="286512" y="467868"/>
                </a:lnTo>
                <a:lnTo>
                  <a:pt x="286512" y="440436"/>
                </a:lnTo>
                <a:lnTo>
                  <a:pt x="224739" y="440436"/>
                </a:lnTo>
                <a:lnTo>
                  <a:pt x="216166" y="438658"/>
                </a:lnTo>
                <a:lnTo>
                  <a:pt x="207594" y="437007"/>
                </a:lnTo>
                <a:lnTo>
                  <a:pt x="199008" y="433578"/>
                </a:lnTo>
                <a:lnTo>
                  <a:pt x="193865" y="427482"/>
                </a:lnTo>
                <a:lnTo>
                  <a:pt x="187858" y="420624"/>
                </a:lnTo>
                <a:lnTo>
                  <a:pt x="183565" y="413766"/>
                </a:lnTo>
                <a:lnTo>
                  <a:pt x="181000" y="405257"/>
                </a:lnTo>
                <a:lnTo>
                  <a:pt x="179285" y="394843"/>
                </a:lnTo>
                <a:lnTo>
                  <a:pt x="181000" y="387223"/>
                </a:lnTo>
                <a:lnTo>
                  <a:pt x="207594" y="354584"/>
                </a:lnTo>
                <a:lnTo>
                  <a:pt x="224739" y="350266"/>
                </a:lnTo>
                <a:lnTo>
                  <a:pt x="286512" y="350266"/>
                </a:lnTo>
                <a:lnTo>
                  <a:pt x="286512" y="217170"/>
                </a:lnTo>
                <a:lnTo>
                  <a:pt x="189572" y="217170"/>
                </a:lnTo>
                <a:lnTo>
                  <a:pt x="189572" y="64388"/>
                </a:lnTo>
                <a:lnTo>
                  <a:pt x="286512" y="64388"/>
                </a:lnTo>
                <a:lnTo>
                  <a:pt x="286512" y="0"/>
                </a:lnTo>
                <a:close/>
              </a:path>
              <a:path w="443865" h="467995">
                <a:moveTo>
                  <a:pt x="286512" y="350266"/>
                </a:moveTo>
                <a:lnTo>
                  <a:pt x="224739" y="350266"/>
                </a:lnTo>
                <a:lnTo>
                  <a:pt x="234175" y="351917"/>
                </a:lnTo>
                <a:lnTo>
                  <a:pt x="242760" y="354584"/>
                </a:lnTo>
                <a:lnTo>
                  <a:pt x="249618" y="358901"/>
                </a:lnTo>
                <a:lnTo>
                  <a:pt x="256489" y="363093"/>
                </a:lnTo>
                <a:lnTo>
                  <a:pt x="262483" y="369950"/>
                </a:lnTo>
                <a:lnTo>
                  <a:pt x="266776" y="378587"/>
                </a:lnTo>
                <a:lnTo>
                  <a:pt x="269354" y="387223"/>
                </a:lnTo>
                <a:lnTo>
                  <a:pt x="269354" y="405257"/>
                </a:lnTo>
                <a:lnTo>
                  <a:pt x="242760" y="437007"/>
                </a:lnTo>
                <a:lnTo>
                  <a:pt x="224739" y="440436"/>
                </a:lnTo>
                <a:lnTo>
                  <a:pt x="286512" y="440436"/>
                </a:lnTo>
                <a:lnTo>
                  <a:pt x="286512" y="350266"/>
                </a:lnTo>
                <a:close/>
              </a:path>
              <a:path w="443865" h="467995">
                <a:moveTo>
                  <a:pt x="224739" y="358901"/>
                </a:moveTo>
                <a:lnTo>
                  <a:pt x="217030" y="360553"/>
                </a:lnTo>
                <a:lnTo>
                  <a:pt x="210159" y="361442"/>
                </a:lnTo>
                <a:lnTo>
                  <a:pt x="205016" y="365760"/>
                </a:lnTo>
                <a:lnTo>
                  <a:pt x="199008" y="369950"/>
                </a:lnTo>
                <a:lnTo>
                  <a:pt x="194716" y="376047"/>
                </a:lnTo>
                <a:lnTo>
                  <a:pt x="190436" y="381126"/>
                </a:lnTo>
                <a:lnTo>
                  <a:pt x="189572" y="387985"/>
                </a:lnTo>
                <a:lnTo>
                  <a:pt x="187858" y="394843"/>
                </a:lnTo>
                <a:lnTo>
                  <a:pt x="189572" y="403479"/>
                </a:lnTo>
                <a:lnTo>
                  <a:pt x="217030" y="431800"/>
                </a:lnTo>
                <a:lnTo>
                  <a:pt x="231609" y="431800"/>
                </a:lnTo>
                <a:lnTo>
                  <a:pt x="260769" y="403479"/>
                </a:lnTo>
                <a:lnTo>
                  <a:pt x="260769" y="387985"/>
                </a:lnTo>
                <a:lnTo>
                  <a:pt x="231609" y="360553"/>
                </a:lnTo>
                <a:lnTo>
                  <a:pt x="224739" y="358901"/>
                </a:lnTo>
                <a:close/>
              </a:path>
              <a:path w="443865" h="467995">
                <a:moveTo>
                  <a:pt x="286512" y="64388"/>
                </a:moveTo>
                <a:lnTo>
                  <a:pt x="258203" y="64388"/>
                </a:lnTo>
                <a:lnTo>
                  <a:pt x="258203" y="217170"/>
                </a:lnTo>
                <a:lnTo>
                  <a:pt x="286512" y="217170"/>
                </a:lnTo>
                <a:lnTo>
                  <a:pt x="286512" y="64388"/>
                </a:lnTo>
                <a:close/>
              </a:path>
              <a:path w="443865" h="467995">
                <a:moveTo>
                  <a:pt x="247904" y="181991"/>
                </a:moveTo>
                <a:lnTo>
                  <a:pt x="200723" y="181991"/>
                </a:lnTo>
                <a:lnTo>
                  <a:pt x="200723" y="201803"/>
                </a:lnTo>
                <a:lnTo>
                  <a:pt x="247904" y="201803"/>
                </a:lnTo>
                <a:lnTo>
                  <a:pt x="247904" y="181991"/>
                </a:lnTo>
                <a:close/>
              </a:path>
              <a:path w="443865" h="467995">
                <a:moveTo>
                  <a:pt x="247904" y="126237"/>
                </a:moveTo>
                <a:lnTo>
                  <a:pt x="200723" y="126237"/>
                </a:lnTo>
                <a:lnTo>
                  <a:pt x="200723" y="145923"/>
                </a:lnTo>
                <a:lnTo>
                  <a:pt x="247904" y="145923"/>
                </a:lnTo>
                <a:lnTo>
                  <a:pt x="247904" y="126237"/>
                </a:lnTo>
                <a:close/>
              </a:path>
              <a:path w="443865" h="467995">
                <a:moveTo>
                  <a:pt x="247904" y="73025"/>
                </a:moveTo>
                <a:lnTo>
                  <a:pt x="200723" y="73025"/>
                </a:lnTo>
                <a:lnTo>
                  <a:pt x="200723" y="91821"/>
                </a:lnTo>
                <a:lnTo>
                  <a:pt x="247904" y="91821"/>
                </a:lnTo>
                <a:lnTo>
                  <a:pt x="247904" y="73025"/>
                </a:lnTo>
                <a:close/>
              </a:path>
              <a:path w="443865" h="467995">
                <a:moveTo>
                  <a:pt x="443484" y="0"/>
                </a:moveTo>
                <a:lnTo>
                  <a:pt x="319963" y="0"/>
                </a:lnTo>
                <a:lnTo>
                  <a:pt x="319963" y="467868"/>
                </a:lnTo>
                <a:lnTo>
                  <a:pt x="443484" y="467868"/>
                </a:lnTo>
                <a:lnTo>
                  <a:pt x="443484" y="440436"/>
                </a:lnTo>
                <a:lnTo>
                  <a:pt x="381723" y="440436"/>
                </a:lnTo>
                <a:lnTo>
                  <a:pt x="371424" y="438658"/>
                </a:lnTo>
                <a:lnTo>
                  <a:pt x="339686" y="413766"/>
                </a:lnTo>
                <a:lnTo>
                  <a:pt x="336257" y="394843"/>
                </a:lnTo>
                <a:lnTo>
                  <a:pt x="337972" y="387223"/>
                </a:lnTo>
                <a:lnTo>
                  <a:pt x="339686" y="378587"/>
                </a:lnTo>
                <a:lnTo>
                  <a:pt x="343979" y="369950"/>
                </a:lnTo>
                <a:lnTo>
                  <a:pt x="349123" y="363093"/>
                </a:lnTo>
                <a:lnTo>
                  <a:pt x="355993" y="358901"/>
                </a:lnTo>
                <a:lnTo>
                  <a:pt x="362851" y="354584"/>
                </a:lnTo>
                <a:lnTo>
                  <a:pt x="371424" y="351917"/>
                </a:lnTo>
                <a:lnTo>
                  <a:pt x="381723" y="350266"/>
                </a:lnTo>
                <a:lnTo>
                  <a:pt x="443484" y="350266"/>
                </a:lnTo>
                <a:lnTo>
                  <a:pt x="443484" y="217170"/>
                </a:lnTo>
                <a:lnTo>
                  <a:pt x="346557" y="217170"/>
                </a:lnTo>
                <a:lnTo>
                  <a:pt x="346557" y="64388"/>
                </a:lnTo>
                <a:lnTo>
                  <a:pt x="443484" y="64388"/>
                </a:lnTo>
                <a:lnTo>
                  <a:pt x="443484" y="0"/>
                </a:lnTo>
                <a:close/>
              </a:path>
              <a:path w="443865" h="467995">
                <a:moveTo>
                  <a:pt x="443484" y="350266"/>
                </a:moveTo>
                <a:lnTo>
                  <a:pt x="381723" y="350266"/>
                </a:lnTo>
                <a:lnTo>
                  <a:pt x="389445" y="351917"/>
                </a:lnTo>
                <a:lnTo>
                  <a:pt x="398018" y="354584"/>
                </a:lnTo>
                <a:lnTo>
                  <a:pt x="424611" y="387223"/>
                </a:lnTo>
                <a:lnTo>
                  <a:pt x="426326" y="394843"/>
                </a:lnTo>
                <a:lnTo>
                  <a:pt x="424611" y="405257"/>
                </a:lnTo>
                <a:lnTo>
                  <a:pt x="398018" y="437007"/>
                </a:lnTo>
                <a:lnTo>
                  <a:pt x="389445" y="438658"/>
                </a:lnTo>
                <a:lnTo>
                  <a:pt x="381723" y="440436"/>
                </a:lnTo>
                <a:lnTo>
                  <a:pt x="443484" y="440436"/>
                </a:lnTo>
                <a:lnTo>
                  <a:pt x="443484" y="350266"/>
                </a:lnTo>
                <a:close/>
              </a:path>
              <a:path w="443865" h="467995">
                <a:moveTo>
                  <a:pt x="381723" y="358901"/>
                </a:moveTo>
                <a:lnTo>
                  <a:pt x="374002" y="360553"/>
                </a:lnTo>
                <a:lnTo>
                  <a:pt x="367144" y="361442"/>
                </a:lnTo>
                <a:lnTo>
                  <a:pt x="360273" y="365760"/>
                </a:lnTo>
                <a:lnTo>
                  <a:pt x="355130" y="369950"/>
                </a:lnTo>
                <a:lnTo>
                  <a:pt x="350837" y="376047"/>
                </a:lnTo>
                <a:lnTo>
                  <a:pt x="347408" y="381126"/>
                </a:lnTo>
                <a:lnTo>
                  <a:pt x="344830" y="387985"/>
                </a:lnTo>
                <a:lnTo>
                  <a:pt x="344830" y="403479"/>
                </a:lnTo>
                <a:lnTo>
                  <a:pt x="374002" y="431800"/>
                </a:lnTo>
                <a:lnTo>
                  <a:pt x="388581" y="431800"/>
                </a:lnTo>
                <a:lnTo>
                  <a:pt x="416039" y="403479"/>
                </a:lnTo>
                <a:lnTo>
                  <a:pt x="417753" y="394843"/>
                </a:lnTo>
                <a:lnTo>
                  <a:pt x="416039" y="387985"/>
                </a:lnTo>
                <a:lnTo>
                  <a:pt x="415175" y="381126"/>
                </a:lnTo>
                <a:lnTo>
                  <a:pt x="410883" y="376047"/>
                </a:lnTo>
                <a:lnTo>
                  <a:pt x="406603" y="369950"/>
                </a:lnTo>
                <a:lnTo>
                  <a:pt x="401446" y="365760"/>
                </a:lnTo>
                <a:lnTo>
                  <a:pt x="395452" y="361442"/>
                </a:lnTo>
                <a:lnTo>
                  <a:pt x="388581" y="360553"/>
                </a:lnTo>
                <a:lnTo>
                  <a:pt x="381723" y="358901"/>
                </a:lnTo>
                <a:close/>
              </a:path>
              <a:path w="443865" h="467995">
                <a:moveTo>
                  <a:pt x="443484" y="64388"/>
                </a:moveTo>
                <a:lnTo>
                  <a:pt x="415175" y="64388"/>
                </a:lnTo>
                <a:lnTo>
                  <a:pt x="415175" y="217170"/>
                </a:lnTo>
                <a:lnTo>
                  <a:pt x="443484" y="217170"/>
                </a:lnTo>
                <a:lnTo>
                  <a:pt x="443484" y="64388"/>
                </a:lnTo>
                <a:close/>
              </a:path>
              <a:path w="443865" h="467995">
                <a:moveTo>
                  <a:pt x="404888" y="181991"/>
                </a:moveTo>
                <a:lnTo>
                  <a:pt x="357708" y="181991"/>
                </a:lnTo>
                <a:lnTo>
                  <a:pt x="357708" y="201803"/>
                </a:lnTo>
                <a:lnTo>
                  <a:pt x="404888" y="201803"/>
                </a:lnTo>
                <a:lnTo>
                  <a:pt x="404888" y="181991"/>
                </a:lnTo>
                <a:close/>
              </a:path>
              <a:path w="443865" h="467995">
                <a:moveTo>
                  <a:pt x="404888" y="126237"/>
                </a:moveTo>
                <a:lnTo>
                  <a:pt x="357708" y="126237"/>
                </a:lnTo>
                <a:lnTo>
                  <a:pt x="357708" y="145923"/>
                </a:lnTo>
                <a:lnTo>
                  <a:pt x="404888" y="145923"/>
                </a:lnTo>
                <a:lnTo>
                  <a:pt x="404888" y="126237"/>
                </a:lnTo>
                <a:close/>
              </a:path>
              <a:path w="443865" h="467995">
                <a:moveTo>
                  <a:pt x="404888" y="73025"/>
                </a:moveTo>
                <a:lnTo>
                  <a:pt x="357708" y="73025"/>
                </a:lnTo>
                <a:lnTo>
                  <a:pt x="357708" y="91821"/>
                </a:lnTo>
                <a:lnTo>
                  <a:pt x="404888" y="91821"/>
                </a:lnTo>
                <a:lnTo>
                  <a:pt x="404888" y="73025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076704" y="129462"/>
            <a:ext cx="2316480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solidFill>
                  <a:srgbClr val="D9D9D9"/>
                </a:solidFill>
                <a:latin typeface="微软雅黑"/>
                <a:cs typeface="微软雅黑"/>
              </a:rPr>
              <a:t>软件操作与数据清理</a:t>
            </a:r>
            <a:endParaRPr sz="2000">
              <a:latin typeface="微软雅黑"/>
              <a:cs typeface="微软雅黑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544068"/>
            <a:ext cx="9144000" cy="45994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783585" y="1636014"/>
            <a:ext cx="431800" cy="367665"/>
          </a:xfrm>
          <a:custGeom>
            <a:avLst/>
            <a:gdLst/>
            <a:ahLst/>
            <a:cxnLst/>
            <a:rect l="l" t="t" r="r" b="b"/>
            <a:pathLst>
              <a:path w="431800" h="367664">
                <a:moveTo>
                  <a:pt x="0" y="367284"/>
                </a:moveTo>
                <a:lnTo>
                  <a:pt x="431292" y="367284"/>
                </a:lnTo>
                <a:lnTo>
                  <a:pt x="431292" y="0"/>
                </a:lnTo>
                <a:lnTo>
                  <a:pt x="0" y="0"/>
                </a:lnTo>
                <a:lnTo>
                  <a:pt x="0" y="367284"/>
                </a:lnTo>
                <a:close/>
              </a:path>
            </a:pathLst>
          </a:custGeom>
          <a:ln w="1981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242310" y="1636014"/>
            <a:ext cx="620395" cy="367665"/>
          </a:xfrm>
          <a:custGeom>
            <a:avLst/>
            <a:gdLst/>
            <a:ahLst/>
            <a:cxnLst/>
            <a:rect l="l" t="t" r="r" b="b"/>
            <a:pathLst>
              <a:path w="620395" h="367664">
                <a:moveTo>
                  <a:pt x="0" y="367284"/>
                </a:moveTo>
                <a:lnTo>
                  <a:pt x="620267" y="367284"/>
                </a:lnTo>
                <a:lnTo>
                  <a:pt x="620267" y="0"/>
                </a:lnTo>
                <a:lnTo>
                  <a:pt x="0" y="0"/>
                </a:lnTo>
                <a:lnTo>
                  <a:pt x="0" y="367284"/>
                </a:lnTo>
                <a:close/>
              </a:path>
            </a:pathLst>
          </a:custGeom>
          <a:ln w="1981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60169" y="2716529"/>
            <a:ext cx="7676515" cy="935990"/>
          </a:xfrm>
          <a:custGeom>
            <a:avLst/>
            <a:gdLst/>
            <a:ahLst/>
            <a:cxnLst/>
            <a:rect l="l" t="t" r="r" b="b"/>
            <a:pathLst>
              <a:path w="7676515" h="935989">
                <a:moveTo>
                  <a:pt x="0" y="935736"/>
                </a:moveTo>
                <a:lnTo>
                  <a:pt x="7676388" y="935736"/>
                </a:lnTo>
                <a:lnTo>
                  <a:pt x="7676388" y="0"/>
                </a:lnTo>
                <a:lnTo>
                  <a:pt x="0" y="0"/>
                </a:lnTo>
                <a:lnTo>
                  <a:pt x="0" y="935736"/>
                </a:lnTo>
                <a:close/>
              </a:path>
            </a:pathLst>
          </a:custGeom>
          <a:ln w="1981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627632" y="3612388"/>
            <a:ext cx="2585085" cy="752475"/>
          </a:xfrm>
          <a:custGeom>
            <a:avLst/>
            <a:gdLst/>
            <a:ahLst/>
            <a:cxnLst/>
            <a:rect l="l" t="t" r="r" b="b"/>
            <a:pathLst>
              <a:path w="2585085" h="752475">
                <a:moveTo>
                  <a:pt x="0" y="0"/>
                </a:moveTo>
                <a:lnTo>
                  <a:pt x="487934" y="206756"/>
                </a:lnTo>
                <a:lnTo>
                  <a:pt x="157647" y="206774"/>
                </a:lnTo>
                <a:lnTo>
                  <a:pt x="143171" y="208224"/>
                </a:lnTo>
                <a:lnTo>
                  <a:pt x="104995" y="224938"/>
                </a:lnTo>
                <a:lnTo>
                  <a:pt x="78499" y="256390"/>
                </a:lnTo>
                <a:lnTo>
                  <a:pt x="68580" y="297688"/>
                </a:lnTo>
                <a:lnTo>
                  <a:pt x="68598" y="663282"/>
                </a:lnTo>
                <a:lnTo>
                  <a:pt x="79311" y="704286"/>
                </a:lnTo>
                <a:lnTo>
                  <a:pt x="106395" y="735211"/>
                </a:lnTo>
                <a:lnTo>
                  <a:pt x="144954" y="751186"/>
                </a:lnTo>
                <a:lnTo>
                  <a:pt x="159512" y="752348"/>
                </a:lnTo>
                <a:lnTo>
                  <a:pt x="2495636" y="752329"/>
                </a:lnTo>
                <a:lnTo>
                  <a:pt x="2536619" y="741626"/>
                </a:lnTo>
                <a:lnTo>
                  <a:pt x="2567552" y="714554"/>
                </a:lnTo>
                <a:lnTo>
                  <a:pt x="2583541" y="675985"/>
                </a:lnTo>
                <a:lnTo>
                  <a:pt x="2584704" y="661416"/>
                </a:lnTo>
                <a:lnTo>
                  <a:pt x="2584685" y="295823"/>
                </a:lnTo>
                <a:lnTo>
                  <a:pt x="2573972" y="254840"/>
                </a:lnTo>
                <a:lnTo>
                  <a:pt x="2546888" y="223907"/>
                </a:lnTo>
                <a:lnTo>
                  <a:pt x="2508329" y="207918"/>
                </a:lnTo>
                <a:lnTo>
                  <a:pt x="2493772" y="206756"/>
                </a:lnTo>
                <a:lnTo>
                  <a:pt x="1116965" y="206756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801748" y="3921459"/>
            <a:ext cx="2159635" cy="3613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5" dirty="0">
                <a:solidFill>
                  <a:srgbClr val="404040"/>
                </a:solidFill>
                <a:latin typeface="微软雅黑"/>
                <a:cs typeface="微软雅黑"/>
              </a:rPr>
              <a:t>采集好专项附加扣除信</a:t>
            </a:r>
            <a:r>
              <a:rPr sz="1200" dirty="0">
                <a:solidFill>
                  <a:srgbClr val="404040"/>
                </a:solidFill>
                <a:latin typeface="微软雅黑"/>
                <a:cs typeface="微软雅黑"/>
              </a:rPr>
              <a:t>息</a:t>
            </a:r>
            <a:r>
              <a:rPr sz="1200" spc="-5" dirty="0">
                <a:solidFill>
                  <a:srgbClr val="404040"/>
                </a:solidFill>
                <a:latin typeface="微软雅黑"/>
                <a:cs typeface="微软雅黑"/>
              </a:rPr>
              <a:t>后，勾</a:t>
            </a:r>
            <a:endParaRPr sz="1200">
              <a:latin typeface="微软雅黑"/>
              <a:cs typeface="微软雅黑"/>
            </a:endParaRPr>
          </a:p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404040"/>
                </a:solidFill>
                <a:latin typeface="微软雅黑"/>
                <a:cs typeface="微软雅黑"/>
              </a:rPr>
              <a:t>选对应的记录，点击【报送】。</a:t>
            </a:r>
            <a:endParaRPr sz="1200">
              <a:latin typeface="微软雅黑"/>
              <a:cs typeface="微软雅黑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565778" y="2074036"/>
            <a:ext cx="2653665" cy="876935"/>
          </a:xfrm>
          <a:custGeom>
            <a:avLst/>
            <a:gdLst/>
            <a:ahLst/>
            <a:cxnLst/>
            <a:rect l="l" t="t" r="r" b="b"/>
            <a:pathLst>
              <a:path w="2653665" h="876935">
                <a:moveTo>
                  <a:pt x="0" y="0"/>
                </a:moveTo>
                <a:lnTo>
                  <a:pt x="501015" y="240919"/>
                </a:lnTo>
                <a:lnTo>
                  <a:pt x="164734" y="241552"/>
                </a:lnTo>
                <a:lnTo>
                  <a:pt x="150582" y="244081"/>
                </a:lnTo>
                <a:lnTo>
                  <a:pt x="112975" y="261971"/>
                </a:lnTo>
                <a:lnTo>
                  <a:pt x="85418" y="292538"/>
                </a:lnTo>
                <a:lnTo>
                  <a:pt x="71484" y="332208"/>
                </a:lnTo>
                <a:lnTo>
                  <a:pt x="70485" y="346837"/>
                </a:lnTo>
                <a:lnTo>
                  <a:pt x="70485" y="505713"/>
                </a:lnTo>
                <a:lnTo>
                  <a:pt x="71118" y="782177"/>
                </a:lnTo>
                <a:lnTo>
                  <a:pt x="83988" y="822340"/>
                </a:lnTo>
                <a:lnTo>
                  <a:pt x="110727" y="853645"/>
                </a:lnTo>
                <a:lnTo>
                  <a:pt x="147760" y="872517"/>
                </a:lnTo>
                <a:lnTo>
                  <a:pt x="176403" y="876426"/>
                </a:lnTo>
                <a:lnTo>
                  <a:pt x="1146810" y="876426"/>
                </a:lnTo>
                <a:lnTo>
                  <a:pt x="2559415" y="875793"/>
                </a:lnTo>
                <a:lnTo>
                  <a:pt x="2599578" y="862923"/>
                </a:lnTo>
                <a:lnTo>
                  <a:pt x="2630883" y="836184"/>
                </a:lnTo>
                <a:lnTo>
                  <a:pt x="2649755" y="799151"/>
                </a:lnTo>
                <a:lnTo>
                  <a:pt x="2653665" y="770508"/>
                </a:lnTo>
                <a:lnTo>
                  <a:pt x="2653665" y="346837"/>
                </a:lnTo>
                <a:lnTo>
                  <a:pt x="2646168" y="307585"/>
                </a:lnTo>
                <a:lnTo>
                  <a:pt x="2623655" y="272930"/>
                </a:lnTo>
                <a:lnTo>
                  <a:pt x="2589657" y="249517"/>
                </a:lnTo>
                <a:lnTo>
                  <a:pt x="2547747" y="240919"/>
                </a:lnTo>
                <a:lnTo>
                  <a:pt x="1146810" y="240919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746372" y="2461381"/>
            <a:ext cx="2463800" cy="360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200" dirty="0">
                <a:solidFill>
                  <a:srgbClr val="404040"/>
                </a:solidFill>
                <a:latin typeface="微软雅黑"/>
                <a:cs typeface="微软雅黑"/>
              </a:rPr>
              <a:t>报送完信息后，点击【获取反馈】， 查看是否报送成功。</a:t>
            </a:r>
            <a:endParaRPr sz="1200">
              <a:latin typeface="微软雅黑"/>
              <a:cs typeface="微软雅黑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3088" y="51815"/>
            <a:ext cx="443865" cy="467995"/>
          </a:xfrm>
          <a:custGeom>
            <a:avLst/>
            <a:gdLst/>
            <a:ahLst/>
            <a:cxnLst/>
            <a:rect l="l" t="t" r="r" b="b"/>
            <a:pathLst>
              <a:path w="443865" h="467995">
                <a:moveTo>
                  <a:pt x="123520" y="0"/>
                </a:moveTo>
                <a:lnTo>
                  <a:pt x="0" y="0"/>
                </a:lnTo>
                <a:lnTo>
                  <a:pt x="0" y="467868"/>
                </a:lnTo>
                <a:lnTo>
                  <a:pt x="123520" y="467868"/>
                </a:lnTo>
                <a:lnTo>
                  <a:pt x="123520" y="440436"/>
                </a:lnTo>
                <a:lnTo>
                  <a:pt x="61760" y="440436"/>
                </a:lnTo>
                <a:lnTo>
                  <a:pt x="45465" y="437007"/>
                </a:lnTo>
                <a:lnTo>
                  <a:pt x="18872" y="405257"/>
                </a:lnTo>
                <a:lnTo>
                  <a:pt x="17157" y="394843"/>
                </a:lnTo>
                <a:lnTo>
                  <a:pt x="18872" y="387223"/>
                </a:lnTo>
                <a:lnTo>
                  <a:pt x="45465" y="354584"/>
                </a:lnTo>
                <a:lnTo>
                  <a:pt x="61760" y="350266"/>
                </a:lnTo>
                <a:lnTo>
                  <a:pt x="123520" y="350266"/>
                </a:lnTo>
                <a:lnTo>
                  <a:pt x="123520" y="217170"/>
                </a:lnTo>
                <a:lnTo>
                  <a:pt x="26593" y="217170"/>
                </a:lnTo>
                <a:lnTo>
                  <a:pt x="26593" y="64388"/>
                </a:lnTo>
                <a:lnTo>
                  <a:pt x="123520" y="64388"/>
                </a:lnTo>
                <a:lnTo>
                  <a:pt x="123520" y="0"/>
                </a:lnTo>
                <a:close/>
              </a:path>
              <a:path w="443865" h="467995">
                <a:moveTo>
                  <a:pt x="123520" y="350266"/>
                </a:moveTo>
                <a:lnTo>
                  <a:pt x="61760" y="350266"/>
                </a:lnTo>
                <a:lnTo>
                  <a:pt x="72059" y="351917"/>
                </a:lnTo>
                <a:lnTo>
                  <a:pt x="79781" y="354584"/>
                </a:lnTo>
                <a:lnTo>
                  <a:pt x="106362" y="387223"/>
                </a:lnTo>
                <a:lnTo>
                  <a:pt x="106362" y="405257"/>
                </a:lnTo>
                <a:lnTo>
                  <a:pt x="79781" y="437007"/>
                </a:lnTo>
                <a:lnTo>
                  <a:pt x="61760" y="440436"/>
                </a:lnTo>
                <a:lnTo>
                  <a:pt x="123520" y="440436"/>
                </a:lnTo>
                <a:lnTo>
                  <a:pt x="123520" y="350266"/>
                </a:lnTo>
                <a:close/>
              </a:path>
              <a:path w="443865" h="467995">
                <a:moveTo>
                  <a:pt x="61760" y="358901"/>
                </a:moveTo>
                <a:lnTo>
                  <a:pt x="54902" y="360553"/>
                </a:lnTo>
                <a:lnTo>
                  <a:pt x="48031" y="361442"/>
                </a:lnTo>
                <a:lnTo>
                  <a:pt x="42036" y="365760"/>
                </a:lnTo>
                <a:lnTo>
                  <a:pt x="36880" y="369950"/>
                </a:lnTo>
                <a:lnTo>
                  <a:pt x="32600" y="376047"/>
                </a:lnTo>
                <a:lnTo>
                  <a:pt x="28308" y="381126"/>
                </a:lnTo>
                <a:lnTo>
                  <a:pt x="26593" y="387985"/>
                </a:lnTo>
                <a:lnTo>
                  <a:pt x="25730" y="394843"/>
                </a:lnTo>
                <a:lnTo>
                  <a:pt x="26593" y="403479"/>
                </a:lnTo>
                <a:lnTo>
                  <a:pt x="54902" y="431800"/>
                </a:lnTo>
                <a:lnTo>
                  <a:pt x="70345" y="431800"/>
                </a:lnTo>
                <a:lnTo>
                  <a:pt x="95211" y="410337"/>
                </a:lnTo>
                <a:lnTo>
                  <a:pt x="98653" y="403479"/>
                </a:lnTo>
                <a:lnTo>
                  <a:pt x="98653" y="387985"/>
                </a:lnTo>
                <a:lnTo>
                  <a:pt x="92646" y="376047"/>
                </a:lnTo>
                <a:lnTo>
                  <a:pt x="88353" y="369950"/>
                </a:lnTo>
                <a:lnTo>
                  <a:pt x="83210" y="365760"/>
                </a:lnTo>
                <a:lnTo>
                  <a:pt x="77203" y="361442"/>
                </a:lnTo>
                <a:lnTo>
                  <a:pt x="70345" y="360553"/>
                </a:lnTo>
                <a:lnTo>
                  <a:pt x="61760" y="358901"/>
                </a:lnTo>
                <a:close/>
              </a:path>
              <a:path w="443865" h="467995">
                <a:moveTo>
                  <a:pt x="123520" y="64388"/>
                </a:moveTo>
                <a:lnTo>
                  <a:pt x="96926" y="64388"/>
                </a:lnTo>
                <a:lnTo>
                  <a:pt x="96926" y="217170"/>
                </a:lnTo>
                <a:lnTo>
                  <a:pt x="123520" y="217170"/>
                </a:lnTo>
                <a:lnTo>
                  <a:pt x="123520" y="64388"/>
                </a:lnTo>
                <a:close/>
              </a:path>
              <a:path w="443865" h="467995">
                <a:moveTo>
                  <a:pt x="85775" y="181991"/>
                </a:moveTo>
                <a:lnTo>
                  <a:pt x="37744" y="181991"/>
                </a:lnTo>
                <a:lnTo>
                  <a:pt x="37744" y="201803"/>
                </a:lnTo>
                <a:lnTo>
                  <a:pt x="85775" y="201803"/>
                </a:lnTo>
                <a:lnTo>
                  <a:pt x="85775" y="181991"/>
                </a:lnTo>
                <a:close/>
              </a:path>
              <a:path w="443865" h="467995">
                <a:moveTo>
                  <a:pt x="85775" y="126237"/>
                </a:moveTo>
                <a:lnTo>
                  <a:pt x="37744" y="126237"/>
                </a:lnTo>
                <a:lnTo>
                  <a:pt x="37744" y="145923"/>
                </a:lnTo>
                <a:lnTo>
                  <a:pt x="85775" y="145923"/>
                </a:lnTo>
                <a:lnTo>
                  <a:pt x="85775" y="126237"/>
                </a:lnTo>
                <a:close/>
              </a:path>
              <a:path w="443865" h="467995">
                <a:moveTo>
                  <a:pt x="85775" y="73025"/>
                </a:moveTo>
                <a:lnTo>
                  <a:pt x="37744" y="73025"/>
                </a:lnTo>
                <a:lnTo>
                  <a:pt x="37744" y="91821"/>
                </a:lnTo>
                <a:lnTo>
                  <a:pt x="85775" y="91821"/>
                </a:lnTo>
                <a:lnTo>
                  <a:pt x="85775" y="73025"/>
                </a:lnTo>
                <a:close/>
              </a:path>
              <a:path w="443865" h="467995">
                <a:moveTo>
                  <a:pt x="286512" y="0"/>
                </a:moveTo>
                <a:lnTo>
                  <a:pt x="162979" y="0"/>
                </a:lnTo>
                <a:lnTo>
                  <a:pt x="162979" y="467868"/>
                </a:lnTo>
                <a:lnTo>
                  <a:pt x="286512" y="467868"/>
                </a:lnTo>
                <a:lnTo>
                  <a:pt x="286512" y="440436"/>
                </a:lnTo>
                <a:lnTo>
                  <a:pt x="224739" y="440436"/>
                </a:lnTo>
                <a:lnTo>
                  <a:pt x="216166" y="438658"/>
                </a:lnTo>
                <a:lnTo>
                  <a:pt x="207594" y="437007"/>
                </a:lnTo>
                <a:lnTo>
                  <a:pt x="199008" y="433578"/>
                </a:lnTo>
                <a:lnTo>
                  <a:pt x="193865" y="427482"/>
                </a:lnTo>
                <a:lnTo>
                  <a:pt x="187858" y="420624"/>
                </a:lnTo>
                <a:lnTo>
                  <a:pt x="183565" y="413766"/>
                </a:lnTo>
                <a:lnTo>
                  <a:pt x="181000" y="405257"/>
                </a:lnTo>
                <a:lnTo>
                  <a:pt x="179285" y="394843"/>
                </a:lnTo>
                <a:lnTo>
                  <a:pt x="181000" y="387223"/>
                </a:lnTo>
                <a:lnTo>
                  <a:pt x="207594" y="354584"/>
                </a:lnTo>
                <a:lnTo>
                  <a:pt x="224739" y="350266"/>
                </a:lnTo>
                <a:lnTo>
                  <a:pt x="286512" y="350266"/>
                </a:lnTo>
                <a:lnTo>
                  <a:pt x="286512" y="217170"/>
                </a:lnTo>
                <a:lnTo>
                  <a:pt x="189572" y="217170"/>
                </a:lnTo>
                <a:lnTo>
                  <a:pt x="189572" y="64388"/>
                </a:lnTo>
                <a:lnTo>
                  <a:pt x="286512" y="64388"/>
                </a:lnTo>
                <a:lnTo>
                  <a:pt x="286512" y="0"/>
                </a:lnTo>
                <a:close/>
              </a:path>
              <a:path w="443865" h="467995">
                <a:moveTo>
                  <a:pt x="286512" y="350266"/>
                </a:moveTo>
                <a:lnTo>
                  <a:pt x="224739" y="350266"/>
                </a:lnTo>
                <a:lnTo>
                  <a:pt x="234175" y="351917"/>
                </a:lnTo>
                <a:lnTo>
                  <a:pt x="242760" y="354584"/>
                </a:lnTo>
                <a:lnTo>
                  <a:pt x="249618" y="358901"/>
                </a:lnTo>
                <a:lnTo>
                  <a:pt x="256489" y="363093"/>
                </a:lnTo>
                <a:lnTo>
                  <a:pt x="262483" y="369950"/>
                </a:lnTo>
                <a:lnTo>
                  <a:pt x="266776" y="378587"/>
                </a:lnTo>
                <a:lnTo>
                  <a:pt x="269354" y="387223"/>
                </a:lnTo>
                <a:lnTo>
                  <a:pt x="269354" y="405257"/>
                </a:lnTo>
                <a:lnTo>
                  <a:pt x="242760" y="437007"/>
                </a:lnTo>
                <a:lnTo>
                  <a:pt x="224739" y="440436"/>
                </a:lnTo>
                <a:lnTo>
                  <a:pt x="286512" y="440436"/>
                </a:lnTo>
                <a:lnTo>
                  <a:pt x="286512" y="350266"/>
                </a:lnTo>
                <a:close/>
              </a:path>
              <a:path w="443865" h="467995">
                <a:moveTo>
                  <a:pt x="224739" y="358901"/>
                </a:moveTo>
                <a:lnTo>
                  <a:pt x="217030" y="360553"/>
                </a:lnTo>
                <a:lnTo>
                  <a:pt x="210159" y="361442"/>
                </a:lnTo>
                <a:lnTo>
                  <a:pt x="205016" y="365760"/>
                </a:lnTo>
                <a:lnTo>
                  <a:pt x="199008" y="369950"/>
                </a:lnTo>
                <a:lnTo>
                  <a:pt x="194716" y="376047"/>
                </a:lnTo>
                <a:lnTo>
                  <a:pt x="190436" y="381126"/>
                </a:lnTo>
                <a:lnTo>
                  <a:pt x="189572" y="387985"/>
                </a:lnTo>
                <a:lnTo>
                  <a:pt x="187858" y="394843"/>
                </a:lnTo>
                <a:lnTo>
                  <a:pt x="189572" y="403479"/>
                </a:lnTo>
                <a:lnTo>
                  <a:pt x="217030" y="431800"/>
                </a:lnTo>
                <a:lnTo>
                  <a:pt x="231609" y="431800"/>
                </a:lnTo>
                <a:lnTo>
                  <a:pt x="260769" y="403479"/>
                </a:lnTo>
                <a:lnTo>
                  <a:pt x="260769" y="387985"/>
                </a:lnTo>
                <a:lnTo>
                  <a:pt x="231609" y="360553"/>
                </a:lnTo>
                <a:lnTo>
                  <a:pt x="224739" y="358901"/>
                </a:lnTo>
                <a:close/>
              </a:path>
              <a:path w="443865" h="467995">
                <a:moveTo>
                  <a:pt x="286512" y="64388"/>
                </a:moveTo>
                <a:lnTo>
                  <a:pt x="258203" y="64388"/>
                </a:lnTo>
                <a:lnTo>
                  <a:pt x="258203" y="217170"/>
                </a:lnTo>
                <a:lnTo>
                  <a:pt x="286512" y="217170"/>
                </a:lnTo>
                <a:lnTo>
                  <a:pt x="286512" y="64388"/>
                </a:lnTo>
                <a:close/>
              </a:path>
              <a:path w="443865" h="467995">
                <a:moveTo>
                  <a:pt x="247904" y="181991"/>
                </a:moveTo>
                <a:lnTo>
                  <a:pt x="200723" y="181991"/>
                </a:lnTo>
                <a:lnTo>
                  <a:pt x="200723" y="201803"/>
                </a:lnTo>
                <a:lnTo>
                  <a:pt x="247904" y="201803"/>
                </a:lnTo>
                <a:lnTo>
                  <a:pt x="247904" y="181991"/>
                </a:lnTo>
                <a:close/>
              </a:path>
              <a:path w="443865" h="467995">
                <a:moveTo>
                  <a:pt x="247904" y="126237"/>
                </a:moveTo>
                <a:lnTo>
                  <a:pt x="200723" y="126237"/>
                </a:lnTo>
                <a:lnTo>
                  <a:pt x="200723" y="145923"/>
                </a:lnTo>
                <a:lnTo>
                  <a:pt x="247904" y="145923"/>
                </a:lnTo>
                <a:lnTo>
                  <a:pt x="247904" y="126237"/>
                </a:lnTo>
                <a:close/>
              </a:path>
              <a:path w="443865" h="467995">
                <a:moveTo>
                  <a:pt x="247904" y="73025"/>
                </a:moveTo>
                <a:lnTo>
                  <a:pt x="200723" y="73025"/>
                </a:lnTo>
                <a:lnTo>
                  <a:pt x="200723" y="91821"/>
                </a:lnTo>
                <a:lnTo>
                  <a:pt x="247904" y="91821"/>
                </a:lnTo>
                <a:lnTo>
                  <a:pt x="247904" y="73025"/>
                </a:lnTo>
                <a:close/>
              </a:path>
              <a:path w="443865" h="467995">
                <a:moveTo>
                  <a:pt x="443484" y="0"/>
                </a:moveTo>
                <a:lnTo>
                  <a:pt x="319963" y="0"/>
                </a:lnTo>
                <a:lnTo>
                  <a:pt x="319963" y="467868"/>
                </a:lnTo>
                <a:lnTo>
                  <a:pt x="443484" y="467868"/>
                </a:lnTo>
                <a:lnTo>
                  <a:pt x="443484" y="440436"/>
                </a:lnTo>
                <a:lnTo>
                  <a:pt x="381723" y="440436"/>
                </a:lnTo>
                <a:lnTo>
                  <a:pt x="371424" y="438658"/>
                </a:lnTo>
                <a:lnTo>
                  <a:pt x="339686" y="413766"/>
                </a:lnTo>
                <a:lnTo>
                  <a:pt x="336257" y="394843"/>
                </a:lnTo>
                <a:lnTo>
                  <a:pt x="337972" y="387223"/>
                </a:lnTo>
                <a:lnTo>
                  <a:pt x="339686" y="378587"/>
                </a:lnTo>
                <a:lnTo>
                  <a:pt x="343979" y="369950"/>
                </a:lnTo>
                <a:lnTo>
                  <a:pt x="349123" y="363093"/>
                </a:lnTo>
                <a:lnTo>
                  <a:pt x="355993" y="358901"/>
                </a:lnTo>
                <a:lnTo>
                  <a:pt x="362851" y="354584"/>
                </a:lnTo>
                <a:lnTo>
                  <a:pt x="371424" y="351917"/>
                </a:lnTo>
                <a:lnTo>
                  <a:pt x="381723" y="350266"/>
                </a:lnTo>
                <a:lnTo>
                  <a:pt x="443484" y="350266"/>
                </a:lnTo>
                <a:lnTo>
                  <a:pt x="443484" y="217170"/>
                </a:lnTo>
                <a:lnTo>
                  <a:pt x="346557" y="217170"/>
                </a:lnTo>
                <a:lnTo>
                  <a:pt x="346557" y="64388"/>
                </a:lnTo>
                <a:lnTo>
                  <a:pt x="443484" y="64388"/>
                </a:lnTo>
                <a:lnTo>
                  <a:pt x="443484" y="0"/>
                </a:lnTo>
                <a:close/>
              </a:path>
              <a:path w="443865" h="467995">
                <a:moveTo>
                  <a:pt x="443484" y="350266"/>
                </a:moveTo>
                <a:lnTo>
                  <a:pt x="381723" y="350266"/>
                </a:lnTo>
                <a:lnTo>
                  <a:pt x="389445" y="351917"/>
                </a:lnTo>
                <a:lnTo>
                  <a:pt x="398018" y="354584"/>
                </a:lnTo>
                <a:lnTo>
                  <a:pt x="424611" y="387223"/>
                </a:lnTo>
                <a:lnTo>
                  <a:pt x="426326" y="394843"/>
                </a:lnTo>
                <a:lnTo>
                  <a:pt x="424611" y="405257"/>
                </a:lnTo>
                <a:lnTo>
                  <a:pt x="398018" y="437007"/>
                </a:lnTo>
                <a:lnTo>
                  <a:pt x="389445" y="438658"/>
                </a:lnTo>
                <a:lnTo>
                  <a:pt x="381723" y="440436"/>
                </a:lnTo>
                <a:lnTo>
                  <a:pt x="443484" y="440436"/>
                </a:lnTo>
                <a:lnTo>
                  <a:pt x="443484" y="350266"/>
                </a:lnTo>
                <a:close/>
              </a:path>
              <a:path w="443865" h="467995">
                <a:moveTo>
                  <a:pt x="381723" y="358901"/>
                </a:moveTo>
                <a:lnTo>
                  <a:pt x="374002" y="360553"/>
                </a:lnTo>
                <a:lnTo>
                  <a:pt x="367144" y="361442"/>
                </a:lnTo>
                <a:lnTo>
                  <a:pt x="360273" y="365760"/>
                </a:lnTo>
                <a:lnTo>
                  <a:pt x="355130" y="369950"/>
                </a:lnTo>
                <a:lnTo>
                  <a:pt x="350837" y="376047"/>
                </a:lnTo>
                <a:lnTo>
                  <a:pt x="347408" y="381126"/>
                </a:lnTo>
                <a:lnTo>
                  <a:pt x="344830" y="387985"/>
                </a:lnTo>
                <a:lnTo>
                  <a:pt x="344830" y="403479"/>
                </a:lnTo>
                <a:lnTo>
                  <a:pt x="374002" y="431800"/>
                </a:lnTo>
                <a:lnTo>
                  <a:pt x="388581" y="431800"/>
                </a:lnTo>
                <a:lnTo>
                  <a:pt x="416039" y="403479"/>
                </a:lnTo>
                <a:lnTo>
                  <a:pt x="417753" y="394843"/>
                </a:lnTo>
                <a:lnTo>
                  <a:pt x="416039" y="387985"/>
                </a:lnTo>
                <a:lnTo>
                  <a:pt x="415175" y="381126"/>
                </a:lnTo>
                <a:lnTo>
                  <a:pt x="410883" y="376047"/>
                </a:lnTo>
                <a:lnTo>
                  <a:pt x="406603" y="369950"/>
                </a:lnTo>
                <a:lnTo>
                  <a:pt x="401446" y="365760"/>
                </a:lnTo>
                <a:lnTo>
                  <a:pt x="395452" y="361442"/>
                </a:lnTo>
                <a:lnTo>
                  <a:pt x="388581" y="360553"/>
                </a:lnTo>
                <a:lnTo>
                  <a:pt x="381723" y="358901"/>
                </a:lnTo>
                <a:close/>
              </a:path>
              <a:path w="443865" h="467995">
                <a:moveTo>
                  <a:pt x="443484" y="64388"/>
                </a:moveTo>
                <a:lnTo>
                  <a:pt x="415175" y="64388"/>
                </a:lnTo>
                <a:lnTo>
                  <a:pt x="415175" y="217170"/>
                </a:lnTo>
                <a:lnTo>
                  <a:pt x="443484" y="217170"/>
                </a:lnTo>
                <a:lnTo>
                  <a:pt x="443484" y="64388"/>
                </a:lnTo>
                <a:close/>
              </a:path>
              <a:path w="443865" h="467995">
                <a:moveTo>
                  <a:pt x="404888" y="181991"/>
                </a:moveTo>
                <a:lnTo>
                  <a:pt x="357708" y="181991"/>
                </a:lnTo>
                <a:lnTo>
                  <a:pt x="357708" y="201803"/>
                </a:lnTo>
                <a:lnTo>
                  <a:pt x="404888" y="201803"/>
                </a:lnTo>
                <a:lnTo>
                  <a:pt x="404888" y="181991"/>
                </a:lnTo>
                <a:close/>
              </a:path>
              <a:path w="443865" h="467995">
                <a:moveTo>
                  <a:pt x="404888" y="126237"/>
                </a:moveTo>
                <a:lnTo>
                  <a:pt x="357708" y="126237"/>
                </a:lnTo>
                <a:lnTo>
                  <a:pt x="357708" y="145923"/>
                </a:lnTo>
                <a:lnTo>
                  <a:pt x="404888" y="145923"/>
                </a:lnTo>
                <a:lnTo>
                  <a:pt x="404888" y="126237"/>
                </a:lnTo>
                <a:close/>
              </a:path>
              <a:path w="443865" h="467995">
                <a:moveTo>
                  <a:pt x="404888" y="73025"/>
                </a:moveTo>
                <a:lnTo>
                  <a:pt x="357708" y="73025"/>
                </a:lnTo>
                <a:lnTo>
                  <a:pt x="357708" y="91821"/>
                </a:lnTo>
                <a:lnTo>
                  <a:pt x="404888" y="91821"/>
                </a:lnTo>
                <a:lnTo>
                  <a:pt x="404888" y="73025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076704" y="129462"/>
            <a:ext cx="2316480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solidFill>
                  <a:srgbClr val="D9D9D9"/>
                </a:solidFill>
                <a:latin typeface="微软雅黑"/>
                <a:cs typeface="微软雅黑"/>
              </a:rPr>
              <a:t>软件操作与数据清理</a:t>
            </a:r>
            <a:endParaRPr sz="2000">
              <a:latin typeface="微软雅黑"/>
              <a:cs typeface="微软雅黑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544068"/>
            <a:ext cx="9144000" cy="45994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848861" y="1636014"/>
            <a:ext cx="502920" cy="367665"/>
          </a:xfrm>
          <a:custGeom>
            <a:avLst/>
            <a:gdLst/>
            <a:ahLst/>
            <a:cxnLst/>
            <a:rect l="l" t="t" r="r" b="b"/>
            <a:pathLst>
              <a:path w="502920" h="367664">
                <a:moveTo>
                  <a:pt x="0" y="367284"/>
                </a:moveTo>
                <a:lnTo>
                  <a:pt x="502920" y="367284"/>
                </a:lnTo>
                <a:lnTo>
                  <a:pt x="502920" y="0"/>
                </a:lnTo>
                <a:lnTo>
                  <a:pt x="0" y="0"/>
                </a:lnTo>
                <a:lnTo>
                  <a:pt x="0" y="367284"/>
                </a:lnTo>
                <a:close/>
              </a:path>
            </a:pathLst>
          </a:custGeom>
          <a:ln w="1981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021073" y="2032889"/>
            <a:ext cx="2959100" cy="876935"/>
          </a:xfrm>
          <a:custGeom>
            <a:avLst/>
            <a:gdLst/>
            <a:ahLst/>
            <a:cxnLst/>
            <a:rect l="l" t="t" r="r" b="b"/>
            <a:pathLst>
              <a:path w="2959100" h="876935">
                <a:moveTo>
                  <a:pt x="0" y="0"/>
                </a:moveTo>
                <a:lnTo>
                  <a:pt x="558546" y="240919"/>
                </a:lnTo>
                <a:lnTo>
                  <a:pt x="172735" y="241552"/>
                </a:lnTo>
                <a:lnTo>
                  <a:pt x="158583" y="244081"/>
                </a:lnTo>
                <a:lnTo>
                  <a:pt x="120976" y="261971"/>
                </a:lnTo>
                <a:lnTo>
                  <a:pt x="93419" y="292538"/>
                </a:lnTo>
                <a:lnTo>
                  <a:pt x="79485" y="332208"/>
                </a:lnTo>
                <a:lnTo>
                  <a:pt x="78486" y="346837"/>
                </a:lnTo>
                <a:lnTo>
                  <a:pt x="78486" y="505713"/>
                </a:lnTo>
                <a:lnTo>
                  <a:pt x="79119" y="782177"/>
                </a:lnTo>
                <a:lnTo>
                  <a:pt x="91989" y="822340"/>
                </a:lnTo>
                <a:lnTo>
                  <a:pt x="118728" y="853645"/>
                </a:lnTo>
                <a:lnTo>
                  <a:pt x="155761" y="872517"/>
                </a:lnTo>
                <a:lnTo>
                  <a:pt x="184403" y="876427"/>
                </a:lnTo>
                <a:lnTo>
                  <a:pt x="1278636" y="876427"/>
                </a:lnTo>
                <a:lnTo>
                  <a:pt x="2864596" y="875793"/>
                </a:lnTo>
                <a:lnTo>
                  <a:pt x="2904759" y="862923"/>
                </a:lnTo>
                <a:lnTo>
                  <a:pt x="2936064" y="836184"/>
                </a:lnTo>
                <a:lnTo>
                  <a:pt x="2954936" y="799151"/>
                </a:lnTo>
                <a:lnTo>
                  <a:pt x="2958846" y="770509"/>
                </a:lnTo>
                <a:lnTo>
                  <a:pt x="2958846" y="346837"/>
                </a:lnTo>
                <a:lnTo>
                  <a:pt x="2951349" y="307585"/>
                </a:lnTo>
                <a:lnTo>
                  <a:pt x="2928836" y="272930"/>
                </a:lnTo>
                <a:lnTo>
                  <a:pt x="2894838" y="249517"/>
                </a:lnTo>
                <a:lnTo>
                  <a:pt x="2852928" y="240919"/>
                </a:lnTo>
                <a:lnTo>
                  <a:pt x="1278636" y="240919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210050" y="2350124"/>
            <a:ext cx="2545080" cy="5010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</a:pPr>
            <a:r>
              <a:rPr sz="1100" dirty="0">
                <a:solidFill>
                  <a:srgbClr val="404040"/>
                </a:solidFill>
                <a:latin typeface="微软雅黑"/>
                <a:cs typeface="微软雅黑"/>
              </a:rPr>
              <a:t>如果员工通过远程端（</a:t>
            </a:r>
            <a:r>
              <a:rPr sz="1100" spc="-10" dirty="0">
                <a:solidFill>
                  <a:srgbClr val="404040"/>
                </a:solidFill>
                <a:latin typeface="微软雅黑"/>
                <a:cs typeface="微软雅黑"/>
              </a:rPr>
              <a:t>w</a:t>
            </a:r>
            <a:r>
              <a:rPr sz="1100" spc="-5" dirty="0">
                <a:solidFill>
                  <a:srgbClr val="404040"/>
                </a:solidFill>
                <a:latin typeface="微软雅黑"/>
                <a:cs typeface="微软雅黑"/>
              </a:rPr>
              <a:t>e</a:t>
            </a:r>
            <a:r>
              <a:rPr sz="1100" spc="-15" dirty="0">
                <a:solidFill>
                  <a:srgbClr val="404040"/>
                </a:solidFill>
                <a:latin typeface="微软雅黑"/>
                <a:cs typeface="微软雅黑"/>
              </a:rPr>
              <a:t>b</a:t>
            </a:r>
            <a:r>
              <a:rPr sz="1100" dirty="0">
                <a:solidFill>
                  <a:srgbClr val="404040"/>
                </a:solidFill>
                <a:latin typeface="微软雅黑"/>
                <a:cs typeface="微软雅黑"/>
              </a:rPr>
              <a:t>或</a:t>
            </a:r>
            <a:r>
              <a:rPr sz="1100" spc="-10" dirty="0">
                <a:solidFill>
                  <a:srgbClr val="404040"/>
                </a:solidFill>
                <a:latin typeface="微软雅黑"/>
                <a:cs typeface="微软雅黑"/>
              </a:rPr>
              <a:t>A</a:t>
            </a:r>
            <a:r>
              <a:rPr sz="1100" spc="-5" dirty="0">
                <a:solidFill>
                  <a:srgbClr val="404040"/>
                </a:solidFill>
                <a:latin typeface="微软雅黑"/>
                <a:cs typeface="微软雅黑"/>
              </a:rPr>
              <a:t>PP</a:t>
            </a:r>
            <a:r>
              <a:rPr sz="1100" dirty="0">
                <a:solidFill>
                  <a:srgbClr val="404040"/>
                </a:solidFill>
                <a:latin typeface="微软雅黑"/>
                <a:cs typeface="微软雅黑"/>
              </a:rPr>
              <a:t>）采集 过专扣信息，则可以通</a:t>
            </a:r>
            <a:r>
              <a:rPr sz="1100" spc="-10" dirty="0">
                <a:solidFill>
                  <a:srgbClr val="404040"/>
                </a:solidFill>
                <a:latin typeface="微软雅黑"/>
                <a:cs typeface="微软雅黑"/>
              </a:rPr>
              <a:t>过</a:t>
            </a:r>
            <a:r>
              <a:rPr sz="1100" dirty="0">
                <a:solidFill>
                  <a:srgbClr val="404040"/>
                </a:solidFill>
                <a:latin typeface="微软雅黑"/>
                <a:cs typeface="微软雅黑"/>
              </a:rPr>
              <a:t>【更</a:t>
            </a:r>
            <a:r>
              <a:rPr sz="1100" spc="-10" dirty="0">
                <a:solidFill>
                  <a:srgbClr val="404040"/>
                </a:solidFill>
                <a:latin typeface="微软雅黑"/>
                <a:cs typeface="微软雅黑"/>
              </a:rPr>
              <a:t>新</a:t>
            </a:r>
            <a:r>
              <a:rPr sz="1100" dirty="0">
                <a:solidFill>
                  <a:srgbClr val="404040"/>
                </a:solidFill>
                <a:latin typeface="微软雅黑"/>
                <a:cs typeface="微软雅黑"/>
              </a:rPr>
              <a:t>】按</a:t>
            </a:r>
            <a:r>
              <a:rPr sz="1100" spc="-15" dirty="0">
                <a:solidFill>
                  <a:srgbClr val="404040"/>
                </a:solidFill>
                <a:latin typeface="微软雅黑"/>
                <a:cs typeface="微软雅黑"/>
              </a:rPr>
              <a:t>钮</a:t>
            </a:r>
            <a:r>
              <a:rPr sz="1100" dirty="0">
                <a:solidFill>
                  <a:srgbClr val="404040"/>
                </a:solidFill>
                <a:latin typeface="微软雅黑"/>
                <a:cs typeface="微软雅黑"/>
              </a:rPr>
              <a:t>下 载，下载后无需再进行</a:t>
            </a:r>
            <a:r>
              <a:rPr sz="1100" spc="-15" dirty="0">
                <a:solidFill>
                  <a:srgbClr val="404040"/>
                </a:solidFill>
                <a:latin typeface="微软雅黑"/>
                <a:cs typeface="微软雅黑"/>
              </a:rPr>
              <a:t>报</a:t>
            </a:r>
            <a:r>
              <a:rPr sz="1100" dirty="0">
                <a:solidFill>
                  <a:srgbClr val="404040"/>
                </a:solidFill>
                <a:latin typeface="微软雅黑"/>
                <a:cs typeface="微软雅黑"/>
              </a:rPr>
              <a:t>送。</a:t>
            </a:r>
            <a:endParaRPr sz="1100">
              <a:latin typeface="微软雅黑"/>
              <a:cs typeface="微软雅黑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3088" y="51815"/>
            <a:ext cx="443865" cy="467995"/>
          </a:xfrm>
          <a:custGeom>
            <a:avLst/>
            <a:gdLst/>
            <a:ahLst/>
            <a:cxnLst/>
            <a:rect l="l" t="t" r="r" b="b"/>
            <a:pathLst>
              <a:path w="443865" h="467995">
                <a:moveTo>
                  <a:pt x="123520" y="0"/>
                </a:moveTo>
                <a:lnTo>
                  <a:pt x="0" y="0"/>
                </a:lnTo>
                <a:lnTo>
                  <a:pt x="0" y="467868"/>
                </a:lnTo>
                <a:lnTo>
                  <a:pt x="123520" y="467868"/>
                </a:lnTo>
                <a:lnTo>
                  <a:pt x="123520" y="440436"/>
                </a:lnTo>
                <a:lnTo>
                  <a:pt x="61760" y="440436"/>
                </a:lnTo>
                <a:lnTo>
                  <a:pt x="45465" y="437007"/>
                </a:lnTo>
                <a:lnTo>
                  <a:pt x="18872" y="405257"/>
                </a:lnTo>
                <a:lnTo>
                  <a:pt x="17157" y="394843"/>
                </a:lnTo>
                <a:lnTo>
                  <a:pt x="18872" y="387223"/>
                </a:lnTo>
                <a:lnTo>
                  <a:pt x="45465" y="354584"/>
                </a:lnTo>
                <a:lnTo>
                  <a:pt x="61760" y="350266"/>
                </a:lnTo>
                <a:lnTo>
                  <a:pt x="123520" y="350266"/>
                </a:lnTo>
                <a:lnTo>
                  <a:pt x="123520" y="217170"/>
                </a:lnTo>
                <a:lnTo>
                  <a:pt x="26593" y="217170"/>
                </a:lnTo>
                <a:lnTo>
                  <a:pt x="26593" y="64388"/>
                </a:lnTo>
                <a:lnTo>
                  <a:pt x="123520" y="64388"/>
                </a:lnTo>
                <a:lnTo>
                  <a:pt x="123520" y="0"/>
                </a:lnTo>
                <a:close/>
              </a:path>
              <a:path w="443865" h="467995">
                <a:moveTo>
                  <a:pt x="123520" y="350266"/>
                </a:moveTo>
                <a:lnTo>
                  <a:pt x="61760" y="350266"/>
                </a:lnTo>
                <a:lnTo>
                  <a:pt x="72059" y="351917"/>
                </a:lnTo>
                <a:lnTo>
                  <a:pt x="79781" y="354584"/>
                </a:lnTo>
                <a:lnTo>
                  <a:pt x="106362" y="387223"/>
                </a:lnTo>
                <a:lnTo>
                  <a:pt x="106362" y="405257"/>
                </a:lnTo>
                <a:lnTo>
                  <a:pt x="79781" y="437007"/>
                </a:lnTo>
                <a:lnTo>
                  <a:pt x="61760" y="440436"/>
                </a:lnTo>
                <a:lnTo>
                  <a:pt x="123520" y="440436"/>
                </a:lnTo>
                <a:lnTo>
                  <a:pt x="123520" y="350266"/>
                </a:lnTo>
                <a:close/>
              </a:path>
              <a:path w="443865" h="467995">
                <a:moveTo>
                  <a:pt x="61760" y="358901"/>
                </a:moveTo>
                <a:lnTo>
                  <a:pt x="54902" y="360553"/>
                </a:lnTo>
                <a:lnTo>
                  <a:pt x="48031" y="361442"/>
                </a:lnTo>
                <a:lnTo>
                  <a:pt x="42036" y="365760"/>
                </a:lnTo>
                <a:lnTo>
                  <a:pt x="36880" y="369950"/>
                </a:lnTo>
                <a:lnTo>
                  <a:pt x="32600" y="376047"/>
                </a:lnTo>
                <a:lnTo>
                  <a:pt x="28308" y="381126"/>
                </a:lnTo>
                <a:lnTo>
                  <a:pt x="26593" y="387985"/>
                </a:lnTo>
                <a:lnTo>
                  <a:pt x="25730" y="394843"/>
                </a:lnTo>
                <a:lnTo>
                  <a:pt x="26593" y="403479"/>
                </a:lnTo>
                <a:lnTo>
                  <a:pt x="54902" y="431800"/>
                </a:lnTo>
                <a:lnTo>
                  <a:pt x="70345" y="431800"/>
                </a:lnTo>
                <a:lnTo>
                  <a:pt x="95211" y="410337"/>
                </a:lnTo>
                <a:lnTo>
                  <a:pt x="98653" y="403479"/>
                </a:lnTo>
                <a:lnTo>
                  <a:pt x="98653" y="387985"/>
                </a:lnTo>
                <a:lnTo>
                  <a:pt x="92646" y="376047"/>
                </a:lnTo>
                <a:lnTo>
                  <a:pt x="88353" y="369950"/>
                </a:lnTo>
                <a:lnTo>
                  <a:pt x="83210" y="365760"/>
                </a:lnTo>
                <a:lnTo>
                  <a:pt x="77203" y="361442"/>
                </a:lnTo>
                <a:lnTo>
                  <a:pt x="70345" y="360553"/>
                </a:lnTo>
                <a:lnTo>
                  <a:pt x="61760" y="358901"/>
                </a:lnTo>
                <a:close/>
              </a:path>
              <a:path w="443865" h="467995">
                <a:moveTo>
                  <a:pt x="123520" y="64388"/>
                </a:moveTo>
                <a:lnTo>
                  <a:pt x="96926" y="64388"/>
                </a:lnTo>
                <a:lnTo>
                  <a:pt x="96926" y="217170"/>
                </a:lnTo>
                <a:lnTo>
                  <a:pt x="123520" y="217170"/>
                </a:lnTo>
                <a:lnTo>
                  <a:pt x="123520" y="64388"/>
                </a:lnTo>
                <a:close/>
              </a:path>
              <a:path w="443865" h="467995">
                <a:moveTo>
                  <a:pt x="85775" y="181991"/>
                </a:moveTo>
                <a:lnTo>
                  <a:pt x="37744" y="181991"/>
                </a:lnTo>
                <a:lnTo>
                  <a:pt x="37744" y="201803"/>
                </a:lnTo>
                <a:lnTo>
                  <a:pt x="85775" y="201803"/>
                </a:lnTo>
                <a:lnTo>
                  <a:pt x="85775" y="181991"/>
                </a:lnTo>
                <a:close/>
              </a:path>
              <a:path w="443865" h="467995">
                <a:moveTo>
                  <a:pt x="85775" y="126237"/>
                </a:moveTo>
                <a:lnTo>
                  <a:pt x="37744" y="126237"/>
                </a:lnTo>
                <a:lnTo>
                  <a:pt x="37744" y="145923"/>
                </a:lnTo>
                <a:lnTo>
                  <a:pt x="85775" y="145923"/>
                </a:lnTo>
                <a:lnTo>
                  <a:pt x="85775" y="126237"/>
                </a:lnTo>
                <a:close/>
              </a:path>
              <a:path w="443865" h="467995">
                <a:moveTo>
                  <a:pt x="85775" y="73025"/>
                </a:moveTo>
                <a:lnTo>
                  <a:pt x="37744" y="73025"/>
                </a:lnTo>
                <a:lnTo>
                  <a:pt x="37744" y="91821"/>
                </a:lnTo>
                <a:lnTo>
                  <a:pt x="85775" y="91821"/>
                </a:lnTo>
                <a:lnTo>
                  <a:pt x="85775" y="73025"/>
                </a:lnTo>
                <a:close/>
              </a:path>
              <a:path w="443865" h="467995">
                <a:moveTo>
                  <a:pt x="286512" y="0"/>
                </a:moveTo>
                <a:lnTo>
                  <a:pt x="162979" y="0"/>
                </a:lnTo>
                <a:lnTo>
                  <a:pt x="162979" y="467868"/>
                </a:lnTo>
                <a:lnTo>
                  <a:pt x="286512" y="467868"/>
                </a:lnTo>
                <a:lnTo>
                  <a:pt x="286512" y="440436"/>
                </a:lnTo>
                <a:lnTo>
                  <a:pt x="224739" y="440436"/>
                </a:lnTo>
                <a:lnTo>
                  <a:pt x="216166" y="438658"/>
                </a:lnTo>
                <a:lnTo>
                  <a:pt x="207594" y="437007"/>
                </a:lnTo>
                <a:lnTo>
                  <a:pt x="199008" y="433578"/>
                </a:lnTo>
                <a:lnTo>
                  <a:pt x="193865" y="427482"/>
                </a:lnTo>
                <a:lnTo>
                  <a:pt x="187858" y="420624"/>
                </a:lnTo>
                <a:lnTo>
                  <a:pt x="183565" y="413766"/>
                </a:lnTo>
                <a:lnTo>
                  <a:pt x="181000" y="405257"/>
                </a:lnTo>
                <a:lnTo>
                  <a:pt x="179285" y="394843"/>
                </a:lnTo>
                <a:lnTo>
                  <a:pt x="181000" y="387223"/>
                </a:lnTo>
                <a:lnTo>
                  <a:pt x="207594" y="354584"/>
                </a:lnTo>
                <a:lnTo>
                  <a:pt x="224739" y="350266"/>
                </a:lnTo>
                <a:lnTo>
                  <a:pt x="286512" y="350266"/>
                </a:lnTo>
                <a:lnTo>
                  <a:pt x="286512" y="217170"/>
                </a:lnTo>
                <a:lnTo>
                  <a:pt x="189572" y="217170"/>
                </a:lnTo>
                <a:lnTo>
                  <a:pt x="189572" y="64388"/>
                </a:lnTo>
                <a:lnTo>
                  <a:pt x="286512" y="64388"/>
                </a:lnTo>
                <a:lnTo>
                  <a:pt x="286512" y="0"/>
                </a:lnTo>
                <a:close/>
              </a:path>
              <a:path w="443865" h="467995">
                <a:moveTo>
                  <a:pt x="286512" y="350266"/>
                </a:moveTo>
                <a:lnTo>
                  <a:pt x="224739" y="350266"/>
                </a:lnTo>
                <a:lnTo>
                  <a:pt x="234175" y="351917"/>
                </a:lnTo>
                <a:lnTo>
                  <a:pt x="242760" y="354584"/>
                </a:lnTo>
                <a:lnTo>
                  <a:pt x="249618" y="358901"/>
                </a:lnTo>
                <a:lnTo>
                  <a:pt x="256489" y="363093"/>
                </a:lnTo>
                <a:lnTo>
                  <a:pt x="262483" y="369950"/>
                </a:lnTo>
                <a:lnTo>
                  <a:pt x="266776" y="378587"/>
                </a:lnTo>
                <a:lnTo>
                  <a:pt x="269354" y="387223"/>
                </a:lnTo>
                <a:lnTo>
                  <a:pt x="269354" y="405257"/>
                </a:lnTo>
                <a:lnTo>
                  <a:pt x="242760" y="437007"/>
                </a:lnTo>
                <a:lnTo>
                  <a:pt x="224739" y="440436"/>
                </a:lnTo>
                <a:lnTo>
                  <a:pt x="286512" y="440436"/>
                </a:lnTo>
                <a:lnTo>
                  <a:pt x="286512" y="350266"/>
                </a:lnTo>
                <a:close/>
              </a:path>
              <a:path w="443865" h="467995">
                <a:moveTo>
                  <a:pt x="224739" y="358901"/>
                </a:moveTo>
                <a:lnTo>
                  <a:pt x="217030" y="360553"/>
                </a:lnTo>
                <a:lnTo>
                  <a:pt x="210159" y="361442"/>
                </a:lnTo>
                <a:lnTo>
                  <a:pt x="205016" y="365760"/>
                </a:lnTo>
                <a:lnTo>
                  <a:pt x="199008" y="369950"/>
                </a:lnTo>
                <a:lnTo>
                  <a:pt x="194716" y="376047"/>
                </a:lnTo>
                <a:lnTo>
                  <a:pt x="190436" y="381126"/>
                </a:lnTo>
                <a:lnTo>
                  <a:pt x="189572" y="387985"/>
                </a:lnTo>
                <a:lnTo>
                  <a:pt x="187858" y="394843"/>
                </a:lnTo>
                <a:lnTo>
                  <a:pt x="189572" y="403479"/>
                </a:lnTo>
                <a:lnTo>
                  <a:pt x="217030" y="431800"/>
                </a:lnTo>
                <a:lnTo>
                  <a:pt x="231609" y="431800"/>
                </a:lnTo>
                <a:lnTo>
                  <a:pt x="260769" y="403479"/>
                </a:lnTo>
                <a:lnTo>
                  <a:pt x="260769" y="387985"/>
                </a:lnTo>
                <a:lnTo>
                  <a:pt x="231609" y="360553"/>
                </a:lnTo>
                <a:lnTo>
                  <a:pt x="224739" y="358901"/>
                </a:lnTo>
                <a:close/>
              </a:path>
              <a:path w="443865" h="467995">
                <a:moveTo>
                  <a:pt x="286512" y="64388"/>
                </a:moveTo>
                <a:lnTo>
                  <a:pt x="258203" y="64388"/>
                </a:lnTo>
                <a:lnTo>
                  <a:pt x="258203" y="217170"/>
                </a:lnTo>
                <a:lnTo>
                  <a:pt x="286512" y="217170"/>
                </a:lnTo>
                <a:lnTo>
                  <a:pt x="286512" y="64388"/>
                </a:lnTo>
                <a:close/>
              </a:path>
              <a:path w="443865" h="467995">
                <a:moveTo>
                  <a:pt x="247904" y="181991"/>
                </a:moveTo>
                <a:lnTo>
                  <a:pt x="200723" y="181991"/>
                </a:lnTo>
                <a:lnTo>
                  <a:pt x="200723" y="201803"/>
                </a:lnTo>
                <a:lnTo>
                  <a:pt x="247904" y="201803"/>
                </a:lnTo>
                <a:lnTo>
                  <a:pt x="247904" y="181991"/>
                </a:lnTo>
                <a:close/>
              </a:path>
              <a:path w="443865" h="467995">
                <a:moveTo>
                  <a:pt x="247904" y="126237"/>
                </a:moveTo>
                <a:lnTo>
                  <a:pt x="200723" y="126237"/>
                </a:lnTo>
                <a:lnTo>
                  <a:pt x="200723" y="145923"/>
                </a:lnTo>
                <a:lnTo>
                  <a:pt x="247904" y="145923"/>
                </a:lnTo>
                <a:lnTo>
                  <a:pt x="247904" y="126237"/>
                </a:lnTo>
                <a:close/>
              </a:path>
              <a:path w="443865" h="467995">
                <a:moveTo>
                  <a:pt x="247904" y="73025"/>
                </a:moveTo>
                <a:lnTo>
                  <a:pt x="200723" y="73025"/>
                </a:lnTo>
                <a:lnTo>
                  <a:pt x="200723" y="91821"/>
                </a:lnTo>
                <a:lnTo>
                  <a:pt x="247904" y="91821"/>
                </a:lnTo>
                <a:lnTo>
                  <a:pt x="247904" y="73025"/>
                </a:lnTo>
                <a:close/>
              </a:path>
              <a:path w="443865" h="467995">
                <a:moveTo>
                  <a:pt x="443484" y="0"/>
                </a:moveTo>
                <a:lnTo>
                  <a:pt x="319963" y="0"/>
                </a:lnTo>
                <a:lnTo>
                  <a:pt x="319963" y="467868"/>
                </a:lnTo>
                <a:lnTo>
                  <a:pt x="443484" y="467868"/>
                </a:lnTo>
                <a:lnTo>
                  <a:pt x="443484" y="440436"/>
                </a:lnTo>
                <a:lnTo>
                  <a:pt x="381723" y="440436"/>
                </a:lnTo>
                <a:lnTo>
                  <a:pt x="371424" y="438658"/>
                </a:lnTo>
                <a:lnTo>
                  <a:pt x="339686" y="413766"/>
                </a:lnTo>
                <a:lnTo>
                  <a:pt x="336257" y="394843"/>
                </a:lnTo>
                <a:lnTo>
                  <a:pt x="337972" y="387223"/>
                </a:lnTo>
                <a:lnTo>
                  <a:pt x="339686" y="378587"/>
                </a:lnTo>
                <a:lnTo>
                  <a:pt x="343979" y="369950"/>
                </a:lnTo>
                <a:lnTo>
                  <a:pt x="349123" y="363093"/>
                </a:lnTo>
                <a:lnTo>
                  <a:pt x="355993" y="358901"/>
                </a:lnTo>
                <a:lnTo>
                  <a:pt x="362851" y="354584"/>
                </a:lnTo>
                <a:lnTo>
                  <a:pt x="371424" y="351917"/>
                </a:lnTo>
                <a:lnTo>
                  <a:pt x="381723" y="350266"/>
                </a:lnTo>
                <a:lnTo>
                  <a:pt x="443484" y="350266"/>
                </a:lnTo>
                <a:lnTo>
                  <a:pt x="443484" y="217170"/>
                </a:lnTo>
                <a:lnTo>
                  <a:pt x="346557" y="217170"/>
                </a:lnTo>
                <a:lnTo>
                  <a:pt x="346557" y="64388"/>
                </a:lnTo>
                <a:lnTo>
                  <a:pt x="443484" y="64388"/>
                </a:lnTo>
                <a:lnTo>
                  <a:pt x="443484" y="0"/>
                </a:lnTo>
                <a:close/>
              </a:path>
              <a:path w="443865" h="467995">
                <a:moveTo>
                  <a:pt x="443484" y="350266"/>
                </a:moveTo>
                <a:lnTo>
                  <a:pt x="381723" y="350266"/>
                </a:lnTo>
                <a:lnTo>
                  <a:pt x="389445" y="351917"/>
                </a:lnTo>
                <a:lnTo>
                  <a:pt x="398018" y="354584"/>
                </a:lnTo>
                <a:lnTo>
                  <a:pt x="424611" y="387223"/>
                </a:lnTo>
                <a:lnTo>
                  <a:pt x="426326" y="394843"/>
                </a:lnTo>
                <a:lnTo>
                  <a:pt x="424611" y="405257"/>
                </a:lnTo>
                <a:lnTo>
                  <a:pt x="398018" y="437007"/>
                </a:lnTo>
                <a:lnTo>
                  <a:pt x="389445" y="438658"/>
                </a:lnTo>
                <a:lnTo>
                  <a:pt x="381723" y="440436"/>
                </a:lnTo>
                <a:lnTo>
                  <a:pt x="443484" y="440436"/>
                </a:lnTo>
                <a:lnTo>
                  <a:pt x="443484" y="350266"/>
                </a:lnTo>
                <a:close/>
              </a:path>
              <a:path w="443865" h="467995">
                <a:moveTo>
                  <a:pt x="381723" y="358901"/>
                </a:moveTo>
                <a:lnTo>
                  <a:pt x="374002" y="360553"/>
                </a:lnTo>
                <a:lnTo>
                  <a:pt x="367144" y="361442"/>
                </a:lnTo>
                <a:lnTo>
                  <a:pt x="360273" y="365760"/>
                </a:lnTo>
                <a:lnTo>
                  <a:pt x="355130" y="369950"/>
                </a:lnTo>
                <a:lnTo>
                  <a:pt x="350837" y="376047"/>
                </a:lnTo>
                <a:lnTo>
                  <a:pt x="347408" y="381126"/>
                </a:lnTo>
                <a:lnTo>
                  <a:pt x="344830" y="387985"/>
                </a:lnTo>
                <a:lnTo>
                  <a:pt x="344830" y="403479"/>
                </a:lnTo>
                <a:lnTo>
                  <a:pt x="374002" y="431800"/>
                </a:lnTo>
                <a:lnTo>
                  <a:pt x="388581" y="431800"/>
                </a:lnTo>
                <a:lnTo>
                  <a:pt x="416039" y="403479"/>
                </a:lnTo>
                <a:lnTo>
                  <a:pt x="417753" y="394843"/>
                </a:lnTo>
                <a:lnTo>
                  <a:pt x="416039" y="387985"/>
                </a:lnTo>
                <a:lnTo>
                  <a:pt x="415175" y="381126"/>
                </a:lnTo>
                <a:lnTo>
                  <a:pt x="410883" y="376047"/>
                </a:lnTo>
                <a:lnTo>
                  <a:pt x="406603" y="369950"/>
                </a:lnTo>
                <a:lnTo>
                  <a:pt x="401446" y="365760"/>
                </a:lnTo>
                <a:lnTo>
                  <a:pt x="395452" y="361442"/>
                </a:lnTo>
                <a:lnTo>
                  <a:pt x="388581" y="360553"/>
                </a:lnTo>
                <a:lnTo>
                  <a:pt x="381723" y="358901"/>
                </a:lnTo>
                <a:close/>
              </a:path>
              <a:path w="443865" h="467995">
                <a:moveTo>
                  <a:pt x="443484" y="64388"/>
                </a:moveTo>
                <a:lnTo>
                  <a:pt x="415175" y="64388"/>
                </a:lnTo>
                <a:lnTo>
                  <a:pt x="415175" y="217170"/>
                </a:lnTo>
                <a:lnTo>
                  <a:pt x="443484" y="217170"/>
                </a:lnTo>
                <a:lnTo>
                  <a:pt x="443484" y="64388"/>
                </a:lnTo>
                <a:close/>
              </a:path>
              <a:path w="443865" h="467995">
                <a:moveTo>
                  <a:pt x="404888" y="181991"/>
                </a:moveTo>
                <a:lnTo>
                  <a:pt x="357708" y="181991"/>
                </a:lnTo>
                <a:lnTo>
                  <a:pt x="357708" y="201803"/>
                </a:lnTo>
                <a:lnTo>
                  <a:pt x="404888" y="201803"/>
                </a:lnTo>
                <a:lnTo>
                  <a:pt x="404888" y="181991"/>
                </a:lnTo>
                <a:close/>
              </a:path>
              <a:path w="443865" h="467995">
                <a:moveTo>
                  <a:pt x="404888" y="126237"/>
                </a:moveTo>
                <a:lnTo>
                  <a:pt x="357708" y="126237"/>
                </a:lnTo>
                <a:lnTo>
                  <a:pt x="357708" y="145923"/>
                </a:lnTo>
                <a:lnTo>
                  <a:pt x="404888" y="145923"/>
                </a:lnTo>
                <a:lnTo>
                  <a:pt x="404888" y="126237"/>
                </a:lnTo>
                <a:close/>
              </a:path>
              <a:path w="443865" h="467995">
                <a:moveTo>
                  <a:pt x="404888" y="73025"/>
                </a:moveTo>
                <a:lnTo>
                  <a:pt x="357708" y="73025"/>
                </a:lnTo>
                <a:lnTo>
                  <a:pt x="357708" y="91821"/>
                </a:lnTo>
                <a:lnTo>
                  <a:pt x="404888" y="91821"/>
                </a:lnTo>
                <a:lnTo>
                  <a:pt x="404888" y="73025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076704" y="129462"/>
            <a:ext cx="2316480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solidFill>
                  <a:srgbClr val="D9D9D9"/>
                </a:solidFill>
                <a:latin typeface="微软雅黑"/>
                <a:cs typeface="微软雅黑"/>
              </a:rPr>
              <a:t>软件操作与数据清理</a:t>
            </a:r>
            <a:endParaRPr sz="2000">
              <a:latin typeface="微软雅黑"/>
              <a:cs typeface="微软雅黑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790185" y="1132306"/>
            <a:ext cx="3506470" cy="34427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87323" y="2025395"/>
            <a:ext cx="3883152" cy="20025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597278" y="2345480"/>
            <a:ext cx="2059939" cy="4324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dirty="0">
                <a:solidFill>
                  <a:srgbClr val="FFFFFF"/>
                </a:solidFill>
                <a:latin typeface="微软雅黑"/>
                <a:cs typeface="微软雅黑"/>
              </a:rPr>
              <a:t>申报表填写</a:t>
            </a:r>
            <a:endParaRPr sz="3200">
              <a:latin typeface="微软雅黑"/>
              <a:cs typeface="微软雅黑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3088" y="51815"/>
            <a:ext cx="443865" cy="467995"/>
          </a:xfrm>
          <a:custGeom>
            <a:avLst/>
            <a:gdLst/>
            <a:ahLst/>
            <a:cxnLst/>
            <a:rect l="l" t="t" r="r" b="b"/>
            <a:pathLst>
              <a:path w="443865" h="467995">
                <a:moveTo>
                  <a:pt x="123520" y="0"/>
                </a:moveTo>
                <a:lnTo>
                  <a:pt x="0" y="0"/>
                </a:lnTo>
                <a:lnTo>
                  <a:pt x="0" y="467868"/>
                </a:lnTo>
                <a:lnTo>
                  <a:pt x="123520" y="467868"/>
                </a:lnTo>
                <a:lnTo>
                  <a:pt x="123520" y="440436"/>
                </a:lnTo>
                <a:lnTo>
                  <a:pt x="61760" y="440436"/>
                </a:lnTo>
                <a:lnTo>
                  <a:pt x="45465" y="437007"/>
                </a:lnTo>
                <a:lnTo>
                  <a:pt x="18872" y="405257"/>
                </a:lnTo>
                <a:lnTo>
                  <a:pt x="17157" y="394843"/>
                </a:lnTo>
                <a:lnTo>
                  <a:pt x="18872" y="387223"/>
                </a:lnTo>
                <a:lnTo>
                  <a:pt x="45465" y="354584"/>
                </a:lnTo>
                <a:lnTo>
                  <a:pt x="61760" y="350266"/>
                </a:lnTo>
                <a:lnTo>
                  <a:pt x="123520" y="350266"/>
                </a:lnTo>
                <a:lnTo>
                  <a:pt x="123520" y="217170"/>
                </a:lnTo>
                <a:lnTo>
                  <a:pt x="26593" y="217170"/>
                </a:lnTo>
                <a:lnTo>
                  <a:pt x="26593" y="64388"/>
                </a:lnTo>
                <a:lnTo>
                  <a:pt x="123520" y="64388"/>
                </a:lnTo>
                <a:lnTo>
                  <a:pt x="123520" y="0"/>
                </a:lnTo>
                <a:close/>
              </a:path>
              <a:path w="443865" h="467995">
                <a:moveTo>
                  <a:pt x="123520" y="350266"/>
                </a:moveTo>
                <a:lnTo>
                  <a:pt x="61760" y="350266"/>
                </a:lnTo>
                <a:lnTo>
                  <a:pt x="72059" y="351917"/>
                </a:lnTo>
                <a:lnTo>
                  <a:pt x="79781" y="354584"/>
                </a:lnTo>
                <a:lnTo>
                  <a:pt x="106362" y="387223"/>
                </a:lnTo>
                <a:lnTo>
                  <a:pt x="106362" y="405257"/>
                </a:lnTo>
                <a:lnTo>
                  <a:pt x="79781" y="437007"/>
                </a:lnTo>
                <a:lnTo>
                  <a:pt x="61760" y="440436"/>
                </a:lnTo>
                <a:lnTo>
                  <a:pt x="123520" y="440436"/>
                </a:lnTo>
                <a:lnTo>
                  <a:pt x="123520" y="350266"/>
                </a:lnTo>
                <a:close/>
              </a:path>
              <a:path w="443865" h="467995">
                <a:moveTo>
                  <a:pt x="61760" y="358901"/>
                </a:moveTo>
                <a:lnTo>
                  <a:pt x="54902" y="360553"/>
                </a:lnTo>
                <a:lnTo>
                  <a:pt x="48031" y="361442"/>
                </a:lnTo>
                <a:lnTo>
                  <a:pt x="42036" y="365760"/>
                </a:lnTo>
                <a:lnTo>
                  <a:pt x="36880" y="369950"/>
                </a:lnTo>
                <a:lnTo>
                  <a:pt x="32600" y="376047"/>
                </a:lnTo>
                <a:lnTo>
                  <a:pt x="28308" y="381126"/>
                </a:lnTo>
                <a:lnTo>
                  <a:pt x="26593" y="387985"/>
                </a:lnTo>
                <a:lnTo>
                  <a:pt x="25730" y="394843"/>
                </a:lnTo>
                <a:lnTo>
                  <a:pt x="26593" y="403479"/>
                </a:lnTo>
                <a:lnTo>
                  <a:pt x="54902" y="431800"/>
                </a:lnTo>
                <a:lnTo>
                  <a:pt x="70345" y="431800"/>
                </a:lnTo>
                <a:lnTo>
                  <a:pt x="95211" y="410337"/>
                </a:lnTo>
                <a:lnTo>
                  <a:pt x="98653" y="403479"/>
                </a:lnTo>
                <a:lnTo>
                  <a:pt x="98653" y="387985"/>
                </a:lnTo>
                <a:lnTo>
                  <a:pt x="92646" y="376047"/>
                </a:lnTo>
                <a:lnTo>
                  <a:pt x="88353" y="369950"/>
                </a:lnTo>
                <a:lnTo>
                  <a:pt x="83210" y="365760"/>
                </a:lnTo>
                <a:lnTo>
                  <a:pt x="77203" y="361442"/>
                </a:lnTo>
                <a:lnTo>
                  <a:pt x="70345" y="360553"/>
                </a:lnTo>
                <a:lnTo>
                  <a:pt x="61760" y="358901"/>
                </a:lnTo>
                <a:close/>
              </a:path>
              <a:path w="443865" h="467995">
                <a:moveTo>
                  <a:pt x="123520" y="64388"/>
                </a:moveTo>
                <a:lnTo>
                  <a:pt x="96926" y="64388"/>
                </a:lnTo>
                <a:lnTo>
                  <a:pt x="96926" y="217170"/>
                </a:lnTo>
                <a:lnTo>
                  <a:pt x="123520" y="217170"/>
                </a:lnTo>
                <a:lnTo>
                  <a:pt x="123520" y="64388"/>
                </a:lnTo>
                <a:close/>
              </a:path>
              <a:path w="443865" h="467995">
                <a:moveTo>
                  <a:pt x="85775" y="181991"/>
                </a:moveTo>
                <a:lnTo>
                  <a:pt x="37744" y="181991"/>
                </a:lnTo>
                <a:lnTo>
                  <a:pt x="37744" y="201803"/>
                </a:lnTo>
                <a:lnTo>
                  <a:pt x="85775" y="201803"/>
                </a:lnTo>
                <a:lnTo>
                  <a:pt x="85775" y="181991"/>
                </a:lnTo>
                <a:close/>
              </a:path>
              <a:path w="443865" h="467995">
                <a:moveTo>
                  <a:pt x="85775" y="126237"/>
                </a:moveTo>
                <a:lnTo>
                  <a:pt x="37744" y="126237"/>
                </a:lnTo>
                <a:lnTo>
                  <a:pt x="37744" y="145923"/>
                </a:lnTo>
                <a:lnTo>
                  <a:pt x="85775" y="145923"/>
                </a:lnTo>
                <a:lnTo>
                  <a:pt x="85775" y="126237"/>
                </a:lnTo>
                <a:close/>
              </a:path>
              <a:path w="443865" h="467995">
                <a:moveTo>
                  <a:pt x="85775" y="73025"/>
                </a:moveTo>
                <a:lnTo>
                  <a:pt x="37744" y="73025"/>
                </a:lnTo>
                <a:lnTo>
                  <a:pt x="37744" y="91821"/>
                </a:lnTo>
                <a:lnTo>
                  <a:pt x="85775" y="91821"/>
                </a:lnTo>
                <a:lnTo>
                  <a:pt x="85775" y="73025"/>
                </a:lnTo>
                <a:close/>
              </a:path>
              <a:path w="443865" h="467995">
                <a:moveTo>
                  <a:pt x="286512" y="0"/>
                </a:moveTo>
                <a:lnTo>
                  <a:pt x="162979" y="0"/>
                </a:lnTo>
                <a:lnTo>
                  <a:pt x="162979" y="467868"/>
                </a:lnTo>
                <a:lnTo>
                  <a:pt x="286512" y="467868"/>
                </a:lnTo>
                <a:lnTo>
                  <a:pt x="286512" y="440436"/>
                </a:lnTo>
                <a:lnTo>
                  <a:pt x="224739" y="440436"/>
                </a:lnTo>
                <a:lnTo>
                  <a:pt x="216166" y="438658"/>
                </a:lnTo>
                <a:lnTo>
                  <a:pt x="207594" y="437007"/>
                </a:lnTo>
                <a:lnTo>
                  <a:pt x="199008" y="433578"/>
                </a:lnTo>
                <a:lnTo>
                  <a:pt x="193865" y="427482"/>
                </a:lnTo>
                <a:lnTo>
                  <a:pt x="187858" y="420624"/>
                </a:lnTo>
                <a:lnTo>
                  <a:pt x="183565" y="413766"/>
                </a:lnTo>
                <a:lnTo>
                  <a:pt x="181000" y="405257"/>
                </a:lnTo>
                <a:lnTo>
                  <a:pt x="179285" y="394843"/>
                </a:lnTo>
                <a:lnTo>
                  <a:pt x="181000" y="387223"/>
                </a:lnTo>
                <a:lnTo>
                  <a:pt x="207594" y="354584"/>
                </a:lnTo>
                <a:lnTo>
                  <a:pt x="224739" y="350266"/>
                </a:lnTo>
                <a:lnTo>
                  <a:pt x="286512" y="350266"/>
                </a:lnTo>
                <a:lnTo>
                  <a:pt x="286512" y="217170"/>
                </a:lnTo>
                <a:lnTo>
                  <a:pt x="189572" y="217170"/>
                </a:lnTo>
                <a:lnTo>
                  <a:pt x="189572" y="64388"/>
                </a:lnTo>
                <a:lnTo>
                  <a:pt x="286512" y="64388"/>
                </a:lnTo>
                <a:lnTo>
                  <a:pt x="286512" y="0"/>
                </a:lnTo>
                <a:close/>
              </a:path>
              <a:path w="443865" h="467995">
                <a:moveTo>
                  <a:pt x="286512" y="350266"/>
                </a:moveTo>
                <a:lnTo>
                  <a:pt x="224739" y="350266"/>
                </a:lnTo>
                <a:lnTo>
                  <a:pt x="234175" y="351917"/>
                </a:lnTo>
                <a:lnTo>
                  <a:pt x="242760" y="354584"/>
                </a:lnTo>
                <a:lnTo>
                  <a:pt x="249618" y="358901"/>
                </a:lnTo>
                <a:lnTo>
                  <a:pt x="256489" y="363093"/>
                </a:lnTo>
                <a:lnTo>
                  <a:pt x="262483" y="369950"/>
                </a:lnTo>
                <a:lnTo>
                  <a:pt x="266776" y="378587"/>
                </a:lnTo>
                <a:lnTo>
                  <a:pt x="269354" y="387223"/>
                </a:lnTo>
                <a:lnTo>
                  <a:pt x="269354" y="405257"/>
                </a:lnTo>
                <a:lnTo>
                  <a:pt x="242760" y="437007"/>
                </a:lnTo>
                <a:lnTo>
                  <a:pt x="224739" y="440436"/>
                </a:lnTo>
                <a:lnTo>
                  <a:pt x="286512" y="440436"/>
                </a:lnTo>
                <a:lnTo>
                  <a:pt x="286512" y="350266"/>
                </a:lnTo>
                <a:close/>
              </a:path>
              <a:path w="443865" h="467995">
                <a:moveTo>
                  <a:pt x="224739" y="358901"/>
                </a:moveTo>
                <a:lnTo>
                  <a:pt x="217030" y="360553"/>
                </a:lnTo>
                <a:lnTo>
                  <a:pt x="210159" y="361442"/>
                </a:lnTo>
                <a:lnTo>
                  <a:pt x="205016" y="365760"/>
                </a:lnTo>
                <a:lnTo>
                  <a:pt x="199008" y="369950"/>
                </a:lnTo>
                <a:lnTo>
                  <a:pt x="194716" y="376047"/>
                </a:lnTo>
                <a:lnTo>
                  <a:pt x="190436" y="381126"/>
                </a:lnTo>
                <a:lnTo>
                  <a:pt x="189572" y="387985"/>
                </a:lnTo>
                <a:lnTo>
                  <a:pt x="187858" y="394843"/>
                </a:lnTo>
                <a:lnTo>
                  <a:pt x="189572" y="403479"/>
                </a:lnTo>
                <a:lnTo>
                  <a:pt x="217030" y="431800"/>
                </a:lnTo>
                <a:lnTo>
                  <a:pt x="231609" y="431800"/>
                </a:lnTo>
                <a:lnTo>
                  <a:pt x="260769" y="403479"/>
                </a:lnTo>
                <a:lnTo>
                  <a:pt x="260769" y="387985"/>
                </a:lnTo>
                <a:lnTo>
                  <a:pt x="231609" y="360553"/>
                </a:lnTo>
                <a:lnTo>
                  <a:pt x="224739" y="358901"/>
                </a:lnTo>
                <a:close/>
              </a:path>
              <a:path w="443865" h="467995">
                <a:moveTo>
                  <a:pt x="286512" y="64388"/>
                </a:moveTo>
                <a:lnTo>
                  <a:pt x="258203" y="64388"/>
                </a:lnTo>
                <a:lnTo>
                  <a:pt x="258203" y="217170"/>
                </a:lnTo>
                <a:lnTo>
                  <a:pt x="286512" y="217170"/>
                </a:lnTo>
                <a:lnTo>
                  <a:pt x="286512" y="64388"/>
                </a:lnTo>
                <a:close/>
              </a:path>
              <a:path w="443865" h="467995">
                <a:moveTo>
                  <a:pt x="247904" y="181991"/>
                </a:moveTo>
                <a:lnTo>
                  <a:pt x="200723" y="181991"/>
                </a:lnTo>
                <a:lnTo>
                  <a:pt x="200723" y="201803"/>
                </a:lnTo>
                <a:lnTo>
                  <a:pt x="247904" y="201803"/>
                </a:lnTo>
                <a:lnTo>
                  <a:pt x="247904" y="181991"/>
                </a:lnTo>
                <a:close/>
              </a:path>
              <a:path w="443865" h="467995">
                <a:moveTo>
                  <a:pt x="247904" y="126237"/>
                </a:moveTo>
                <a:lnTo>
                  <a:pt x="200723" y="126237"/>
                </a:lnTo>
                <a:lnTo>
                  <a:pt x="200723" y="145923"/>
                </a:lnTo>
                <a:lnTo>
                  <a:pt x="247904" y="145923"/>
                </a:lnTo>
                <a:lnTo>
                  <a:pt x="247904" y="126237"/>
                </a:lnTo>
                <a:close/>
              </a:path>
              <a:path w="443865" h="467995">
                <a:moveTo>
                  <a:pt x="247904" y="73025"/>
                </a:moveTo>
                <a:lnTo>
                  <a:pt x="200723" y="73025"/>
                </a:lnTo>
                <a:lnTo>
                  <a:pt x="200723" y="91821"/>
                </a:lnTo>
                <a:lnTo>
                  <a:pt x="247904" y="91821"/>
                </a:lnTo>
                <a:lnTo>
                  <a:pt x="247904" y="73025"/>
                </a:lnTo>
                <a:close/>
              </a:path>
              <a:path w="443865" h="467995">
                <a:moveTo>
                  <a:pt x="443484" y="0"/>
                </a:moveTo>
                <a:lnTo>
                  <a:pt x="319963" y="0"/>
                </a:lnTo>
                <a:lnTo>
                  <a:pt x="319963" y="467868"/>
                </a:lnTo>
                <a:lnTo>
                  <a:pt x="443484" y="467868"/>
                </a:lnTo>
                <a:lnTo>
                  <a:pt x="443484" y="440436"/>
                </a:lnTo>
                <a:lnTo>
                  <a:pt x="381723" y="440436"/>
                </a:lnTo>
                <a:lnTo>
                  <a:pt x="371424" y="438658"/>
                </a:lnTo>
                <a:lnTo>
                  <a:pt x="339686" y="413766"/>
                </a:lnTo>
                <a:lnTo>
                  <a:pt x="336257" y="394843"/>
                </a:lnTo>
                <a:lnTo>
                  <a:pt x="337972" y="387223"/>
                </a:lnTo>
                <a:lnTo>
                  <a:pt x="339686" y="378587"/>
                </a:lnTo>
                <a:lnTo>
                  <a:pt x="343979" y="369950"/>
                </a:lnTo>
                <a:lnTo>
                  <a:pt x="349123" y="363093"/>
                </a:lnTo>
                <a:lnTo>
                  <a:pt x="355993" y="358901"/>
                </a:lnTo>
                <a:lnTo>
                  <a:pt x="362851" y="354584"/>
                </a:lnTo>
                <a:lnTo>
                  <a:pt x="371424" y="351917"/>
                </a:lnTo>
                <a:lnTo>
                  <a:pt x="381723" y="350266"/>
                </a:lnTo>
                <a:lnTo>
                  <a:pt x="443484" y="350266"/>
                </a:lnTo>
                <a:lnTo>
                  <a:pt x="443484" y="217170"/>
                </a:lnTo>
                <a:lnTo>
                  <a:pt x="346557" y="217170"/>
                </a:lnTo>
                <a:lnTo>
                  <a:pt x="346557" y="64388"/>
                </a:lnTo>
                <a:lnTo>
                  <a:pt x="443484" y="64388"/>
                </a:lnTo>
                <a:lnTo>
                  <a:pt x="443484" y="0"/>
                </a:lnTo>
                <a:close/>
              </a:path>
              <a:path w="443865" h="467995">
                <a:moveTo>
                  <a:pt x="443484" y="350266"/>
                </a:moveTo>
                <a:lnTo>
                  <a:pt x="381723" y="350266"/>
                </a:lnTo>
                <a:lnTo>
                  <a:pt x="389445" y="351917"/>
                </a:lnTo>
                <a:lnTo>
                  <a:pt x="398018" y="354584"/>
                </a:lnTo>
                <a:lnTo>
                  <a:pt x="424611" y="387223"/>
                </a:lnTo>
                <a:lnTo>
                  <a:pt x="426326" y="394843"/>
                </a:lnTo>
                <a:lnTo>
                  <a:pt x="424611" y="405257"/>
                </a:lnTo>
                <a:lnTo>
                  <a:pt x="398018" y="437007"/>
                </a:lnTo>
                <a:lnTo>
                  <a:pt x="389445" y="438658"/>
                </a:lnTo>
                <a:lnTo>
                  <a:pt x="381723" y="440436"/>
                </a:lnTo>
                <a:lnTo>
                  <a:pt x="443484" y="440436"/>
                </a:lnTo>
                <a:lnTo>
                  <a:pt x="443484" y="350266"/>
                </a:lnTo>
                <a:close/>
              </a:path>
              <a:path w="443865" h="467995">
                <a:moveTo>
                  <a:pt x="381723" y="358901"/>
                </a:moveTo>
                <a:lnTo>
                  <a:pt x="374002" y="360553"/>
                </a:lnTo>
                <a:lnTo>
                  <a:pt x="367144" y="361442"/>
                </a:lnTo>
                <a:lnTo>
                  <a:pt x="360273" y="365760"/>
                </a:lnTo>
                <a:lnTo>
                  <a:pt x="355130" y="369950"/>
                </a:lnTo>
                <a:lnTo>
                  <a:pt x="350837" y="376047"/>
                </a:lnTo>
                <a:lnTo>
                  <a:pt x="347408" y="381126"/>
                </a:lnTo>
                <a:lnTo>
                  <a:pt x="344830" y="387985"/>
                </a:lnTo>
                <a:lnTo>
                  <a:pt x="344830" y="403479"/>
                </a:lnTo>
                <a:lnTo>
                  <a:pt x="374002" y="431800"/>
                </a:lnTo>
                <a:lnTo>
                  <a:pt x="388581" y="431800"/>
                </a:lnTo>
                <a:lnTo>
                  <a:pt x="416039" y="403479"/>
                </a:lnTo>
                <a:lnTo>
                  <a:pt x="417753" y="394843"/>
                </a:lnTo>
                <a:lnTo>
                  <a:pt x="416039" y="387985"/>
                </a:lnTo>
                <a:lnTo>
                  <a:pt x="415175" y="381126"/>
                </a:lnTo>
                <a:lnTo>
                  <a:pt x="410883" y="376047"/>
                </a:lnTo>
                <a:lnTo>
                  <a:pt x="406603" y="369950"/>
                </a:lnTo>
                <a:lnTo>
                  <a:pt x="401446" y="365760"/>
                </a:lnTo>
                <a:lnTo>
                  <a:pt x="395452" y="361442"/>
                </a:lnTo>
                <a:lnTo>
                  <a:pt x="388581" y="360553"/>
                </a:lnTo>
                <a:lnTo>
                  <a:pt x="381723" y="358901"/>
                </a:lnTo>
                <a:close/>
              </a:path>
              <a:path w="443865" h="467995">
                <a:moveTo>
                  <a:pt x="443484" y="64388"/>
                </a:moveTo>
                <a:lnTo>
                  <a:pt x="415175" y="64388"/>
                </a:lnTo>
                <a:lnTo>
                  <a:pt x="415175" y="217170"/>
                </a:lnTo>
                <a:lnTo>
                  <a:pt x="443484" y="217170"/>
                </a:lnTo>
                <a:lnTo>
                  <a:pt x="443484" y="64388"/>
                </a:lnTo>
                <a:close/>
              </a:path>
              <a:path w="443865" h="467995">
                <a:moveTo>
                  <a:pt x="404888" y="181991"/>
                </a:moveTo>
                <a:lnTo>
                  <a:pt x="357708" y="181991"/>
                </a:lnTo>
                <a:lnTo>
                  <a:pt x="357708" y="201803"/>
                </a:lnTo>
                <a:lnTo>
                  <a:pt x="404888" y="201803"/>
                </a:lnTo>
                <a:lnTo>
                  <a:pt x="404888" y="181991"/>
                </a:lnTo>
                <a:close/>
              </a:path>
              <a:path w="443865" h="467995">
                <a:moveTo>
                  <a:pt x="404888" y="126237"/>
                </a:moveTo>
                <a:lnTo>
                  <a:pt x="357708" y="126237"/>
                </a:lnTo>
                <a:lnTo>
                  <a:pt x="357708" y="145923"/>
                </a:lnTo>
                <a:lnTo>
                  <a:pt x="404888" y="145923"/>
                </a:lnTo>
                <a:lnTo>
                  <a:pt x="404888" y="126237"/>
                </a:lnTo>
                <a:close/>
              </a:path>
              <a:path w="443865" h="467995">
                <a:moveTo>
                  <a:pt x="404888" y="73025"/>
                </a:moveTo>
                <a:lnTo>
                  <a:pt x="357708" y="73025"/>
                </a:lnTo>
                <a:lnTo>
                  <a:pt x="357708" y="91821"/>
                </a:lnTo>
                <a:lnTo>
                  <a:pt x="404888" y="91821"/>
                </a:lnTo>
                <a:lnTo>
                  <a:pt x="404888" y="73025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076704" y="129462"/>
            <a:ext cx="2316480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solidFill>
                  <a:srgbClr val="D9D9D9"/>
                </a:solidFill>
                <a:latin typeface="微软雅黑"/>
                <a:cs typeface="微软雅黑"/>
              </a:rPr>
              <a:t>软件操作与数据清理</a:t>
            </a:r>
            <a:endParaRPr sz="2000">
              <a:latin typeface="微软雅黑"/>
              <a:cs typeface="微软雅黑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556259"/>
            <a:ext cx="9143999" cy="4572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185416" y="3910583"/>
            <a:ext cx="597407" cy="12329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141220" y="1548383"/>
            <a:ext cx="685800" cy="24063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194560" y="1563624"/>
            <a:ext cx="579120" cy="2299970"/>
          </a:xfrm>
          <a:custGeom>
            <a:avLst/>
            <a:gdLst/>
            <a:ahLst/>
            <a:cxnLst/>
            <a:rect l="l" t="t" r="r" b="b"/>
            <a:pathLst>
              <a:path w="579119" h="2299970">
                <a:moveTo>
                  <a:pt x="579119" y="0"/>
                </a:moveTo>
                <a:lnTo>
                  <a:pt x="579119" y="2299716"/>
                </a:lnTo>
                <a:lnTo>
                  <a:pt x="0" y="2299716"/>
                </a:lnTo>
                <a:lnTo>
                  <a:pt x="0" y="0"/>
                </a:lnTo>
                <a:lnTo>
                  <a:pt x="579119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188464" y="1583436"/>
            <a:ext cx="553212" cy="109270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194560" y="1563624"/>
            <a:ext cx="579120" cy="22999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2085" marR="195580" algn="just">
              <a:lnSpc>
                <a:spcPts val="1689"/>
              </a:lnSpc>
            </a:pPr>
            <a:r>
              <a:rPr sz="1600" b="1" spc="-5" dirty="0">
                <a:solidFill>
                  <a:srgbClr val="FFFFFF"/>
                </a:solidFill>
                <a:latin typeface="微软雅黑"/>
                <a:cs typeface="微软雅黑"/>
              </a:rPr>
              <a:t>收 入 与 减 除 填 写</a:t>
            </a:r>
            <a:endParaRPr sz="1600">
              <a:latin typeface="微软雅黑"/>
              <a:cs typeface="微软雅黑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993898" y="2466594"/>
            <a:ext cx="302260" cy="426720"/>
          </a:xfrm>
          <a:custGeom>
            <a:avLst/>
            <a:gdLst/>
            <a:ahLst/>
            <a:cxnLst/>
            <a:rect l="l" t="t" r="r" b="b"/>
            <a:pathLst>
              <a:path w="302260" h="426719">
                <a:moveTo>
                  <a:pt x="117982" y="0"/>
                </a:moveTo>
                <a:lnTo>
                  <a:pt x="117982" y="106680"/>
                </a:lnTo>
                <a:lnTo>
                  <a:pt x="0" y="106680"/>
                </a:lnTo>
                <a:lnTo>
                  <a:pt x="0" y="320039"/>
                </a:lnTo>
                <a:lnTo>
                  <a:pt x="117982" y="320039"/>
                </a:lnTo>
                <a:lnTo>
                  <a:pt x="117982" y="426719"/>
                </a:lnTo>
                <a:lnTo>
                  <a:pt x="301751" y="213360"/>
                </a:lnTo>
                <a:lnTo>
                  <a:pt x="117982" y="0"/>
                </a:lnTo>
                <a:close/>
              </a:path>
            </a:pathLst>
          </a:custGeom>
          <a:solidFill>
            <a:srgbClr val="AAE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993898" y="2466594"/>
            <a:ext cx="302260" cy="426720"/>
          </a:xfrm>
          <a:custGeom>
            <a:avLst/>
            <a:gdLst/>
            <a:ahLst/>
            <a:cxnLst/>
            <a:rect l="l" t="t" r="r" b="b"/>
            <a:pathLst>
              <a:path w="302260" h="426719">
                <a:moveTo>
                  <a:pt x="117982" y="426719"/>
                </a:moveTo>
                <a:lnTo>
                  <a:pt x="117982" y="320039"/>
                </a:lnTo>
                <a:lnTo>
                  <a:pt x="0" y="320039"/>
                </a:lnTo>
                <a:lnTo>
                  <a:pt x="0" y="106680"/>
                </a:lnTo>
                <a:lnTo>
                  <a:pt x="117982" y="106680"/>
                </a:lnTo>
                <a:lnTo>
                  <a:pt x="117982" y="0"/>
                </a:lnTo>
                <a:lnTo>
                  <a:pt x="301751" y="213360"/>
                </a:lnTo>
                <a:lnTo>
                  <a:pt x="117982" y="426719"/>
                </a:lnTo>
              </a:path>
            </a:pathLst>
          </a:custGeom>
          <a:ln w="25907">
            <a:solidFill>
              <a:srgbClr val="92D0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457955" y="3866387"/>
            <a:ext cx="597408" cy="127711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413759" y="1562100"/>
            <a:ext cx="685800" cy="240487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467100" y="1577339"/>
            <a:ext cx="579120" cy="2298700"/>
          </a:xfrm>
          <a:custGeom>
            <a:avLst/>
            <a:gdLst/>
            <a:ahLst/>
            <a:cxnLst/>
            <a:rect l="l" t="t" r="r" b="b"/>
            <a:pathLst>
              <a:path w="579120" h="2298700">
                <a:moveTo>
                  <a:pt x="579120" y="0"/>
                </a:moveTo>
                <a:lnTo>
                  <a:pt x="579120" y="2298192"/>
                </a:lnTo>
                <a:lnTo>
                  <a:pt x="0" y="2298192"/>
                </a:lnTo>
                <a:lnTo>
                  <a:pt x="0" y="0"/>
                </a:lnTo>
                <a:lnTo>
                  <a:pt x="579120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462528" y="1559052"/>
            <a:ext cx="551688" cy="109423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3467100" y="1577339"/>
            <a:ext cx="579120" cy="2298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8750" marR="209550" algn="just">
              <a:lnSpc>
                <a:spcPts val="1689"/>
              </a:lnSpc>
            </a:pPr>
            <a:r>
              <a:rPr sz="1600" b="1" spc="-5" dirty="0">
                <a:solidFill>
                  <a:srgbClr val="FFFFFF"/>
                </a:solidFill>
                <a:latin typeface="微软雅黑"/>
                <a:cs typeface="微软雅黑"/>
              </a:rPr>
              <a:t>附 表 填 写</a:t>
            </a:r>
            <a:endParaRPr sz="1600">
              <a:latin typeface="微软雅黑"/>
              <a:cs typeface="微软雅黑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4263390" y="2477261"/>
            <a:ext cx="302260" cy="428625"/>
          </a:xfrm>
          <a:custGeom>
            <a:avLst/>
            <a:gdLst/>
            <a:ahLst/>
            <a:cxnLst/>
            <a:rect l="l" t="t" r="r" b="b"/>
            <a:pathLst>
              <a:path w="302260" h="428625">
                <a:moveTo>
                  <a:pt x="117983" y="0"/>
                </a:moveTo>
                <a:lnTo>
                  <a:pt x="117983" y="107061"/>
                </a:lnTo>
                <a:lnTo>
                  <a:pt x="0" y="107061"/>
                </a:lnTo>
                <a:lnTo>
                  <a:pt x="0" y="321182"/>
                </a:lnTo>
                <a:lnTo>
                  <a:pt x="117983" y="321182"/>
                </a:lnTo>
                <a:lnTo>
                  <a:pt x="117983" y="428244"/>
                </a:lnTo>
                <a:lnTo>
                  <a:pt x="301751" y="214121"/>
                </a:lnTo>
                <a:lnTo>
                  <a:pt x="117983" y="0"/>
                </a:lnTo>
                <a:close/>
              </a:path>
            </a:pathLst>
          </a:custGeom>
          <a:solidFill>
            <a:srgbClr val="AAE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263390" y="2477261"/>
            <a:ext cx="302260" cy="428625"/>
          </a:xfrm>
          <a:custGeom>
            <a:avLst/>
            <a:gdLst/>
            <a:ahLst/>
            <a:cxnLst/>
            <a:rect l="l" t="t" r="r" b="b"/>
            <a:pathLst>
              <a:path w="302260" h="428625">
                <a:moveTo>
                  <a:pt x="117983" y="428244"/>
                </a:moveTo>
                <a:lnTo>
                  <a:pt x="117983" y="321182"/>
                </a:lnTo>
                <a:lnTo>
                  <a:pt x="0" y="321182"/>
                </a:lnTo>
                <a:lnTo>
                  <a:pt x="0" y="107061"/>
                </a:lnTo>
                <a:lnTo>
                  <a:pt x="117983" y="107061"/>
                </a:lnTo>
                <a:lnTo>
                  <a:pt x="117983" y="0"/>
                </a:lnTo>
                <a:lnTo>
                  <a:pt x="301751" y="214121"/>
                </a:lnTo>
                <a:lnTo>
                  <a:pt x="117983" y="428244"/>
                </a:lnTo>
              </a:path>
            </a:pathLst>
          </a:custGeom>
          <a:ln w="25907">
            <a:solidFill>
              <a:srgbClr val="92D0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768596" y="3866387"/>
            <a:ext cx="597408" cy="127711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724400" y="1562100"/>
            <a:ext cx="685800" cy="240487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777740" y="1577339"/>
            <a:ext cx="579120" cy="2298700"/>
          </a:xfrm>
          <a:custGeom>
            <a:avLst/>
            <a:gdLst/>
            <a:ahLst/>
            <a:cxnLst/>
            <a:rect l="l" t="t" r="r" b="b"/>
            <a:pathLst>
              <a:path w="579120" h="2298700">
                <a:moveTo>
                  <a:pt x="579120" y="0"/>
                </a:moveTo>
                <a:lnTo>
                  <a:pt x="579120" y="2298192"/>
                </a:lnTo>
                <a:lnTo>
                  <a:pt x="0" y="2298192"/>
                </a:lnTo>
                <a:lnTo>
                  <a:pt x="0" y="0"/>
                </a:lnTo>
                <a:lnTo>
                  <a:pt x="579120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770120" y="1589532"/>
            <a:ext cx="553212" cy="109423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4777740" y="1577339"/>
            <a:ext cx="579120" cy="2298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7640" marR="201295" algn="just">
              <a:lnSpc>
                <a:spcPts val="1689"/>
              </a:lnSpc>
            </a:pPr>
            <a:r>
              <a:rPr sz="1600" b="1" spc="-5" dirty="0">
                <a:solidFill>
                  <a:srgbClr val="FFFFFF"/>
                </a:solidFill>
                <a:latin typeface="微软雅黑"/>
                <a:cs typeface="微软雅黑"/>
              </a:rPr>
              <a:t>税 款 计 算</a:t>
            </a:r>
            <a:endParaRPr sz="1600">
              <a:latin typeface="微软雅黑"/>
              <a:cs typeface="微软雅黑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5602985" y="2475738"/>
            <a:ext cx="302260" cy="426720"/>
          </a:xfrm>
          <a:custGeom>
            <a:avLst/>
            <a:gdLst/>
            <a:ahLst/>
            <a:cxnLst/>
            <a:rect l="l" t="t" r="r" b="b"/>
            <a:pathLst>
              <a:path w="302260" h="426719">
                <a:moveTo>
                  <a:pt x="117983" y="0"/>
                </a:moveTo>
                <a:lnTo>
                  <a:pt x="117983" y="106680"/>
                </a:lnTo>
                <a:lnTo>
                  <a:pt x="0" y="106680"/>
                </a:lnTo>
                <a:lnTo>
                  <a:pt x="0" y="320039"/>
                </a:lnTo>
                <a:lnTo>
                  <a:pt x="117983" y="320039"/>
                </a:lnTo>
                <a:lnTo>
                  <a:pt x="117983" y="426719"/>
                </a:lnTo>
                <a:lnTo>
                  <a:pt x="301751" y="213360"/>
                </a:lnTo>
                <a:lnTo>
                  <a:pt x="117983" y="0"/>
                </a:lnTo>
                <a:close/>
              </a:path>
            </a:pathLst>
          </a:custGeom>
          <a:solidFill>
            <a:srgbClr val="AAE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602985" y="2475738"/>
            <a:ext cx="302260" cy="426720"/>
          </a:xfrm>
          <a:custGeom>
            <a:avLst/>
            <a:gdLst/>
            <a:ahLst/>
            <a:cxnLst/>
            <a:rect l="l" t="t" r="r" b="b"/>
            <a:pathLst>
              <a:path w="302260" h="426719">
                <a:moveTo>
                  <a:pt x="117983" y="426719"/>
                </a:moveTo>
                <a:lnTo>
                  <a:pt x="117983" y="320039"/>
                </a:lnTo>
                <a:lnTo>
                  <a:pt x="0" y="320039"/>
                </a:lnTo>
                <a:lnTo>
                  <a:pt x="0" y="106680"/>
                </a:lnTo>
                <a:lnTo>
                  <a:pt x="117983" y="106680"/>
                </a:lnTo>
                <a:lnTo>
                  <a:pt x="117983" y="0"/>
                </a:lnTo>
                <a:lnTo>
                  <a:pt x="301751" y="213360"/>
                </a:lnTo>
                <a:lnTo>
                  <a:pt x="117983" y="426719"/>
                </a:lnTo>
                <a:close/>
              </a:path>
            </a:pathLst>
          </a:custGeom>
          <a:ln w="25907">
            <a:solidFill>
              <a:srgbClr val="92D0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071615" y="3864863"/>
            <a:ext cx="597408" cy="127863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027420" y="1559052"/>
            <a:ext cx="685800" cy="24063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080759" y="1574291"/>
            <a:ext cx="579120" cy="2299970"/>
          </a:xfrm>
          <a:custGeom>
            <a:avLst/>
            <a:gdLst/>
            <a:ahLst/>
            <a:cxnLst/>
            <a:rect l="l" t="t" r="r" b="b"/>
            <a:pathLst>
              <a:path w="579120" h="2299970">
                <a:moveTo>
                  <a:pt x="579119" y="0"/>
                </a:moveTo>
                <a:lnTo>
                  <a:pt x="579119" y="2299716"/>
                </a:lnTo>
                <a:lnTo>
                  <a:pt x="0" y="2299716"/>
                </a:lnTo>
                <a:lnTo>
                  <a:pt x="0" y="0"/>
                </a:lnTo>
                <a:lnTo>
                  <a:pt x="579119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074664" y="1612391"/>
            <a:ext cx="553212" cy="109423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6080759" y="1574291"/>
            <a:ext cx="579120" cy="22999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0815" marR="196850" algn="just">
              <a:lnSpc>
                <a:spcPct val="100000"/>
              </a:lnSpc>
            </a:pPr>
            <a:r>
              <a:rPr sz="1600" b="1" spc="-5" dirty="0">
                <a:solidFill>
                  <a:srgbClr val="FFFFFF"/>
                </a:solidFill>
                <a:latin typeface="微软雅黑"/>
                <a:cs typeface="微软雅黑"/>
              </a:rPr>
              <a:t>申 报 表 报 送</a:t>
            </a:r>
            <a:endParaRPr sz="1600">
              <a:latin typeface="微软雅黑"/>
              <a:cs typeface="微软雅黑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541021" y="699516"/>
            <a:ext cx="1943100" cy="433070"/>
          </a:xfrm>
          <a:custGeom>
            <a:avLst/>
            <a:gdLst/>
            <a:ahLst/>
            <a:cxnLst/>
            <a:rect l="l" t="t" r="r" b="b"/>
            <a:pathLst>
              <a:path w="1943100" h="433069">
                <a:moveTo>
                  <a:pt x="1870962" y="0"/>
                </a:moveTo>
                <a:lnTo>
                  <a:pt x="71647" y="1"/>
                </a:lnTo>
                <a:lnTo>
                  <a:pt x="31568" y="12468"/>
                </a:lnTo>
                <a:lnTo>
                  <a:pt x="5622" y="44146"/>
                </a:lnTo>
                <a:lnTo>
                  <a:pt x="0" y="361167"/>
                </a:lnTo>
                <a:lnTo>
                  <a:pt x="1547" y="375630"/>
                </a:lnTo>
                <a:lnTo>
                  <a:pt x="21286" y="411861"/>
                </a:lnTo>
                <a:lnTo>
                  <a:pt x="57653" y="431363"/>
                </a:lnTo>
                <a:lnTo>
                  <a:pt x="72134" y="432816"/>
                </a:lnTo>
                <a:lnTo>
                  <a:pt x="1871449" y="432814"/>
                </a:lnTo>
                <a:lnTo>
                  <a:pt x="1911545" y="420347"/>
                </a:lnTo>
                <a:lnTo>
                  <a:pt x="1937479" y="388669"/>
                </a:lnTo>
                <a:lnTo>
                  <a:pt x="1943096" y="71648"/>
                </a:lnTo>
                <a:lnTo>
                  <a:pt x="1941551" y="57185"/>
                </a:lnTo>
                <a:lnTo>
                  <a:pt x="1921824" y="20954"/>
                </a:lnTo>
                <a:lnTo>
                  <a:pt x="1885453" y="1452"/>
                </a:lnTo>
                <a:lnTo>
                  <a:pt x="1870962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813003" y="802250"/>
            <a:ext cx="139700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FFFFFF"/>
                </a:solidFill>
                <a:latin typeface="微软雅黑"/>
                <a:cs typeface="微软雅黑"/>
              </a:rPr>
              <a:t>综合所得申报</a:t>
            </a:r>
            <a:endParaRPr sz="1800">
              <a:latin typeface="微软雅黑"/>
              <a:cs typeface="微软雅黑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3088" y="51815"/>
            <a:ext cx="443865" cy="467995"/>
          </a:xfrm>
          <a:custGeom>
            <a:avLst/>
            <a:gdLst/>
            <a:ahLst/>
            <a:cxnLst/>
            <a:rect l="l" t="t" r="r" b="b"/>
            <a:pathLst>
              <a:path w="443865" h="467995">
                <a:moveTo>
                  <a:pt x="123520" y="0"/>
                </a:moveTo>
                <a:lnTo>
                  <a:pt x="0" y="0"/>
                </a:lnTo>
                <a:lnTo>
                  <a:pt x="0" y="467868"/>
                </a:lnTo>
                <a:lnTo>
                  <a:pt x="123520" y="467868"/>
                </a:lnTo>
                <a:lnTo>
                  <a:pt x="123520" y="440436"/>
                </a:lnTo>
                <a:lnTo>
                  <a:pt x="61760" y="440436"/>
                </a:lnTo>
                <a:lnTo>
                  <a:pt x="45465" y="437007"/>
                </a:lnTo>
                <a:lnTo>
                  <a:pt x="18872" y="405257"/>
                </a:lnTo>
                <a:lnTo>
                  <a:pt x="17157" y="394843"/>
                </a:lnTo>
                <a:lnTo>
                  <a:pt x="18872" y="387223"/>
                </a:lnTo>
                <a:lnTo>
                  <a:pt x="45465" y="354584"/>
                </a:lnTo>
                <a:lnTo>
                  <a:pt x="61760" y="350266"/>
                </a:lnTo>
                <a:lnTo>
                  <a:pt x="123520" y="350266"/>
                </a:lnTo>
                <a:lnTo>
                  <a:pt x="123520" y="217170"/>
                </a:lnTo>
                <a:lnTo>
                  <a:pt x="26593" y="217170"/>
                </a:lnTo>
                <a:lnTo>
                  <a:pt x="26593" y="64388"/>
                </a:lnTo>
                <a:lnTo>
                  <a:pt x="123520" y="64388"/>
                </a:lnTo>
                <a:lnTo>
                  <a:pt x="123520" y="0"/>
                </a:lnTo>
                <a:close/>
              </a:path>
              <a:path w="443865" h="467995">
                <a:moveTo>
                  <a:pt x="123520" y="350266"/>
                </a:moveTo>
                <a:lnTo>
                  <a:pt x="61760" y="350266"/>
                </a:lnTo>
                <a:lnTo>
                  <a:pt x="72059" y="351917"/>
                </a:lnTo>
                <a:lnTo>
                  <a:pt x="79781" y="354584"/>
                </a:lnTo>
                <a:lnTo>
                  <a:pt x="106362" y="387223"/>
                </a:lnTo>
                <a:lnTo>
                  <a:pt x="106362" y="405257"/>
                </a:lnTo>
                <a:lnTo>
                  <a:pt x="79781" y="437007"/>
                </a:lnTo>
                <a:lnTo>
                  <a:pt x="61760" y="440436"/>
                </a:lnTo>
                <a:lnTo>
                  <a:pt x="123520" y="440436"/>
                </a:lnTo>
                <a:lnTo>
                  <a:pt x="123520" y="350266"/>
                </a:lnTo>
                <a:close/>
              </a:path>
              <a:path w="443865" h="467995">
                <a:moveTo>
                  <a:pt x="61760" y="358901"/>
                </a:moveTo>
                <a:lnTo>
                  <a:pt x="54902" y="360553"/>
                </a:lnTo>
                <a:lnTo>
                  <a:pt x="48031" y="361442"/>
                </a:lnTo>
                <a:lnTo>
                  <a:pt x="42036" y="365760"/>
                </a:lnTo>
                <a:lnTo>
                  <a:pt x="36880" y="369950"/>
                </a:lnTo>
                <a:lnTo>
                  <a:pt x="32600" y="376047"/>
                </a:lnTo>
                <a:lnTo>
                  <a:pt x="28308" y="381126"/>
                </a:lnTo>
                <a:lnTo>
                  <a:pt x="26593" y="387985"/>
                </a:lnTo>
                <a:lnTo>
                  <a:pt x="25730" y="394843"/>
                </a:lnTo>
                <a:lnTo>
                  <a:pt x="26593" y="403479"/>
                </a:lnTo>
                <a:lnTo>
                  <a:pt x="54902" y="431800"/>
                </a:lnTo>
                <a:lnTo>
                  <a:pt x="70345" y="431800"/>
                </a:lnTo>
                <a:lnTo>
                  <a:pt x="95211" y="410337"/>
                </a:lnTo>
                <a:lnTo>
                  <a:pt x="98653" y="403479"/>
                </a:lnTo>
                <a:lnTo>
                  <a:pt x="98653" y="387985"/>
                </a:lnTo>
                <a:lnTo>
                  <a:pt x="92646" y="376047"/>
                </a:lnTo>
                <a:lnTo>
                  <a:pt x="88353" y="369950"/>
                </a:lnTo>
                <a:lnTo>
                  <a:pt x="83210" y="365760"/>
                </a:lnTo>
                <a:lnTo>
                  <a:pt x="77203" y="361442"/>
                </a:lnTo>
                <a:lnTo>
                  <a:pt x="70345" y="360553"/>
                </a:lnTo>
                <a:lnTo>
                  <a:pt x="61760" y="358901"/>
                </a:lnTo>
                <a:close/>
              </a:path>
              <a:path w="443865" h="467995">
                <a:moveTo>
                  <a:pt x="123520" y="64388"/>
                </a:moveTo>
                <a:lnTo>
                  <a:pt x="96926" y="64388"/>
                </a:lnTo>
                <a:lnTo>
                  <a:pt x="96926" y="217170"/>
                </a:lnTo>
                <a:lnTo>
                  <a:pt x="123520" y="217170"/>
                </a:lnTo>
                <a:lnTo>
                  <a:pt x="123520" y="64388"/>
                </a:lnTo>
                <a:close/>
              </a:path>
              <a:path w="443865" h="467995">
                <a:moveTo>
                  <a:pt x="85775" y="181991"/>
                </a:moveTo>
                <a:lnTo>
                  <a:pt x="37744" y="181991"/>
                </a:lnTo>
                <a:lnTo>
                  <a:pt x="37744" y="201803"/>
                </a:lnTo>
                <a:lnTo>
                  <a:pt x="85775" y="201803"/>
                </a:lnTo>
                <a:lnTo>
                  <a:pt x="85775" y="181991"/>
                </a:lnTo>
                <a:close/>
              </a:path>
              <a:path w="443865" h="467995">
                <a:moveTo>
                  <a:pt x="85775" y="126237"/>
                </a:moveTo>
                <a:lnTo>
                  <a:pt x="37744" y="126237"/>
                </a:lnTo>
                <a:lnTo>
                  <a:pt x="37744" y="145923"/>
                </a:lnTo>
                <a:lnTo>
                  <a:pt x="85775" y="145923"/>
                </a:lnTo>
                <a:lnTo>
                  <a:pt x="85775" y="126237"/>
                </a:lnTo>
                <a:close/>
              </a:path>
              <a:path w="443865" h="467995">
                <a:moveTo>
                  <a:pt x="85775" y="73025"/>
                </a:moveTo>
                <a:lnTo>
                  <a:pt x="37744" y="73025"/>
                </a:lnTo>
                <a:lnTo>
                  <a:pt x="37744" y="91821"/>
                </a:lnTo>
                <a:lnTo>
                  <a:pt x="85775" y="91821"/>
                </a:lnTo>
                <a:lnTo>
                  <a:pt x="85775" y="73025"/>
                </a:lnTo>
                <a:close/>
              </a:path>
              <a:path w="443865" h="467995">
                <a:moveTo>
                  <a:pt x="286512" y="0"/>
                </a:moveTo>
                <a:lnTo>
                  <a:pt x="162979" y="0"/>
                </a:lnTo>
                <a:lnTo>
                  <a:pt x="162979" y="467868"/>
                </a:lnTo>
                <a:lnTo>
                  <a:pt x="286512" y="467868"/>
                </a:lnTo>
                <a:lnTo>
                  <a:pt x="286512" y="440436"/>
                </a:lnTo>
                <a:lnTo>
                  <a:pt x="224739" y="440436"/>
                </a:lnTo>
                <a:lnTo>
                  <a:pt x="216166" y="438658"/>
                </a:lnTo>
                <a:lnTo>
                  <a:pt x="207594" y="437007"/>
                </a:lnTo>
                <a:lnTo>
                  <a:pt x="199008" y="433578"/>
                </a:lnTo>
                <a:lnTo>
                  <a:pt x="193865" y="427482"/>
                </a:lnTo>
                <a:lnTo>
                  <a:pt x="187858" y="420624"/>
                </a:lnTo>
                <a:lnTo>
                  <a:pt x="183565" y="413766"/>
                </a:lnTo>
                <a:lnTo>
                  <a:pt x="181000" y="405257"/>
                </a:lnTo>
                <a:lnTo>
                  <a:pt x="179285" y="394843"/>
                </a:lnTo>
                <a:lnTo>
                  <a:pt x="181000" y="387223"/>
                </a:lnTo>
                <a:lnTo>
                  <a:pt x="207594" y="354584"/>
                </a:lnTo>
                <a:lnTo>
                  <a:pt x="224739" y="350266"/>
                </a:lnTo>
                <a:lnTo>
                  <a:pt x="286512" y="350266"/>
                </a:lnTo>
                <a:lnTo>
                  <a:pt x="286512" y="217170"/>
                </a:lnTo>
                <a:lnTo>
                  <a:pt x="189572" y="217170"/>
                </a:lnTo>
                <a:lnTo>
                  <a:pt x="189572" y="64388"/>
                </a:lnTo>
                <a:lnTo>
                  <a:pt x="286512" y="64388"/>
                </a:lnTo>
                <a:lnTo>
                  <a:pt x="286512" y="0"/>
                </a:lnTo>
                <a:close/>
              </a:path>
              <a:path w="443865" h="467995">
                <a:moveTo>
                  <a:pt x="286512" y="350266"/>
                </a:moveTo>
                <a:lnTo>
                  <a:pt x="224739" y="350266"/>
                </a:lnTo>
                <a:lnTo>
                  <a:pt x="234175" y="351917"/>
                </a:lnTo>
                <a:lnTo>
                  <a:pt x="242760" y="354584"/>
                </a:lnTo>
                <a:lnTo>
                  <a:pt x="249618" y="358901"/>
                </a:lnTo>
                <a:lnTo>
                  <a:pt x="256489" y="363093"/>
                </a:lnTo>
                <a:lnTo>
                  <a:pt x="262483" y="369950"/>
                </a:lnTo>
                <a:lnTo>
                  <a:pt x="266776" y="378587"/>
                </a:lnTo>
                <a:lnTo>
                  <a:pt x="269354" y="387223"/>
                </a:lnTo>
                <a:lnTo>
                  <a:pt x="269354" y="405257"/>
                </a:lnTo>
                <a:lnTo>
                  <a:pt x="242760" y="437007"/>
                </a:lnTo>
                <a:lnTo>
                  <a:pt x="224739" y="440436"/>
                </a:lnTo>
                <a:lnTo>
                  <a:pt x="286512" y="440436"/>
                </a:lnTo>
                <a:lnTo>
                  <a:pt x="286512" y="350266"/>
                </a:lnTo>
                <a:close/>
              </a:path>
              <a:path w="443865" h="467995">
                <a:moveTo>
                  <a:pt x="224739" y="358901"/>
                </a:moveTo>
                <a:lnTo>
                  <a:pt x="217030" y="360553"/>
                </a:lnTo>
                <a:lnTo>
                  <a:pt x="210159" y="361442"/>
                </a:lnTo>
                <a:lnTo>
                  <a:pt x="205016" y="365760"/>
                </a:lnTo>
                <a:lnTo>
                  <a:pt x="199008" y="369950"/>
                </a:lnTo>
                <a:lnTo>
                  <a:pt x="194716" y="376047"/>
                </a:lnTo>
                <a:lnTo>
                  <a:pt x="190436" y="381126"/>
                </a:lnTo>
                <a:lnTo>
                  <a:pt x="189572" y="387985"/>
                </a:lnTo>
                <a:lnTo>
                  <a:pt x="187858" y="394843"/>
                </a:lnTo>
                <a:lnTo>
                  <a:pt x="189572" y="403479"/>
                </a:lnTo>
                <a:lnTo>
                  <a:pt x="217030" y="431800"/>
                </a:lnTo>
                <a:lnTo>
                  <a:pt x="231609" y="431800"/>
                </a:lnTo>
                <a:lnTo>
                  <a:pt x="260769" y="403479"/>
                </a:lnTo>
                <a:lnTo>
                  <a:pt x="260769" y="387985"/>
                </a:lnTo>
                <a:lnTo>
                  <a:pt x="231609" y="360553"/>
                </a:lnTo>
                <a:lnTo>
                  <a:pt x="224739" y="358901"/>
                </a:lnTo>
                <a:close/>
              </a:path>
              <a:path w="443865" h="467995">
                <a:moveTo>
                  <a:pt x="286512" y="64388"/>
                </a:moveTo>
                <a:lnTo>
                  <a:pt x="258203" y="64388"/>
                </a:lnTo>
                <a:lnTo>
                  <a:pt x="258203" y="217170"/>
                </a:lnTo>
                <a:lnTo>
                  <a:pt x="286512" y="217170"/>
                </a:lnTo>
                <a:lnTo>
                  <a:pt x="286512" y="64388"/>
                </a:lnTo>
                <a:close/>
              </a:path>
              <a:path w="443865" h="467995">
                <a:moveTo>
                  <a:pt x="247904" y="181991"/>
                </a:moveTo>
                <a:lnTo>
                  <a:pt x="200723" y="181991"/>
                </a:lnTo>
                <a:lnTo>
                  <a:pt x="200723" y="201803"/>
                </a:lnTo>
                <a:lnTo>
                  <a:pt x="247904" y="201803"/>
                </a:lnTo>
                <a:lnTo>
                  <a:pt x="247904" y="181991"/>
                </a:lnTo>
                <a:close/>
              </a:path>
              <a:path w="443865" h="467995">
                <a:moveTo>
                  <a:pt x="247904" y="126237"/>
                </a:moveTo>
                <a:lnTo>
                  <a:pt x="200723" y="126237"/>
                </a:lnTo>
                <a:lnTo>
                  <a:pt x="200723" y="145923"/>
                </a:lnTo>
                <a:lnTo>
                  <a:pt x="247904" y="145923"/>
                </a:lnTo>
                <a:lnTo>
                  <a:pt x="247904" y="126237"/>
                </a:lnTo>
                <a:close/>
              </a:path>
              <a:path w="443865" h="467995">
                <a:moveTo>
                  <a:pt x="247904" y="73025"/>
                </a:moveTo>
                <a:lnTo>
                  <a:pt x="200723" y="73025"/>
                </a:lnTo>
                <a:lnTo>
                  <a:pt x="200723" y="91821"/>
                </a:lnTo>
                <a:lnTo>
                  <a:pt x="247904" y="91821"/>
                </a:lnTo>
                <a:lnTo>
                  <a:pt x="247904" y="73025"/>
                </a:lnTo>
                <a:close/>
              </a:path>
              <a:path w="443865" h="467995">
                <a:moveTo>
                  <a:pt x="443484" y="0"/>
                </a:moveTo>
                <a:lnTo>
                  <a:pt x="319963" y="0"/>
                </a:lnTo>
                <a:lnTo>
                  <a:pt x="319963" y="467868"/>
                </a:lnTo>
                <a:lnTo>
                  <a:pt x="443484" y="467868"/>
                </a:lnTo>
                <a:lnTo>
                  <a:pt x="443484" y="440436"/>
                </a:lnTo>
                <a:lnTo>
                  <a:pt x="381723" y="440436"/>
                </a:lnTo>
                <a:lnTo>
                  <a:pt x="371424" y="438658"/>
                </a:lnTo>
                <a:lnTo>
                  <a:pt x="339686" y="413766"/>
                </a:lnTo>
                <a:lnTo>
                  <a:pt x="336257" y="394843"/>
                </a:lnTo>
                <a:lnTo>
                  <a:pt x="337972" y="387223"/>
                </a:lnTo>
                <a:lnTo>
                  <a:pt x="339686" y="378587"/>
                </a:lnTo>
                <a:lnTo>
                  <a:pt x="343979" y="369950"/>
                </a:lnTo>
                <a:lnTo>
                  <a:pt x="349123" y="363093"/>
                </a:lnTo>
                <a:lnTo>
                  <a:pt x="355993" y="358901"/>
                </a:lnTo>
                <a:lnTo>
                  <a:pt x="362851" y="354584"/>
                </a:lnTo>
                <a:lnTo>
                  <a:pt x="371424" y="351917"/>
                </a:lnTo>
                <a:lnTo>
                  <a:pt x="381723" y="350266"/>
                </a:lnTo>
                <a:lnTo>
                  <a:pt x="443484" y="350266"/>
                </a:lnTo>
                <a:lnTo>
                  <a:pt x="443484" y="217170"/>
                </a:lnTo>
                <a:lnTo>
                  <a:pt x="346557" y="217170"/>
                </a:lnTo>
                <a:lnTo>
                  <a:pt x="346557" y="64388"/>
                </a:lnTo>
                <a:lnTo>
                  <a:pt x="443484" y="64388"/>
                </a:lnTo>
                <a:lnTo>
                  <a:pt x="443484" y="0"/>
                </a:lnTo>
                <a:close/>
              </a:path>
              <a:path w="443865" h="467995">
                <a:moveTo>
                  <a:pt x="443484" y="350266"/>
                </a:moveTo>
                <a:lnTo>
                  <a:pt x="381723" y="350266"/>
                </a:lnTo>
                <a:lnTo>
                  <a:pt x="389445" y="351917"/>
                </a:lnTo>
                <a:lnTo>
                  <a:pt x="398018" y="354584"/>
                </a:lnTo>
                <a:lnTo>
                  <a:pt x="424611" y="387223"/>
                </a:lnTo>
                <a:lnTo>
                  <a:pt x="426326" y="394843"/>
                </a:lnTo>
                <a:lnTo>
                  <a:pt x="424611" y="405257"/>
                </a:lnTo>
                <a:lnTo>
                  <a:pt x="398018" y="437007"/>
                </a:lnTo>
                <a:lnTo>
                  <a:pt x="389445" y="438658"/>
                </a:lnTo>
                <a:lnTo>
                  <a:pt x="381723" y="440436"/>
                </a:lnTo>
                <a:lnTo>
                  <a:pt x="443484" y="440436"/>
                </a:lnTo>
                <a:lnTo>
                  <a:pt x="443484" y="350266"/>
                </a:lnTo>
                <a:close/>
              </a:path>
              <a:path w="443865" h="467995">
                <a:moveTo>
                  <a:pt x="381723" y="358901"/>
                </a:moveTo>
                <a:lnTo>
                  <a:pt x="374002" y="360553"/>
                </a:lnTo>
                <a:lnTo>
                  <a:pt x="367144" y="361442"/>
                </a:lnTo>
                <a:lnTo>
                  <a:pt x="360273" y="365760"/>
                </a:lnTo>
                <a:lnTo>
                  <a:pt x="355130" y="369950"/>
                </a:lnTo>
                <a:lnTo>
                  <a:pt x="350837" y="376047"/>
                </a:lnTo>
                <a:lnTo>
                  <a:pt x="347408" y="381126"/>
                </a:lnTo>
                <a:lnTo>
                  <a:pt x="344830" y="387985"/>
                </a:lnTo>
                <a:lnTo>
                  <a:pt x="344830" y="403479"/>
                </a:lnTo>
                <a:lnTo>
                  <a:pt x="374002" y="431800"/>
                </a:lnTo>
                <a:lnTo>
                  <a:pt x="388581" y="431800"/>
                </a:lnTo>
                <a:lnTo>
                  <a:pt x="416039" y="403479"/>
                </a:lnTo>
                <a:lnTo>
                  <a:pt x="417753" y="394843"/>
                </a:lnTo>
                <a:lnTo>
                  <a:pt x="416039" y="387985"/>
                </a:lnTo>
                <a:lnTo>
                  <a:pt x="415175" y="381126"/>
                </a:lnTo>
                <a:lnTo>
                  <a:pt x="410883" y="376047"/>
                </a:lnTo>
                <a:lnTo>
                  <a:pt x="406603" y="369950"/>
                </a:lnTo>
                <a:lnTo>
                  <a:pt x="401446" y="365760"/>
                </a:lnTo>
                <a:lnTo>
                  <a:pt x="395452" y="361442"/>
                </a:lnTo>
                <a:lnTo>
                  <a:pt x="388581" y="360553"/>
                </a:lnTo>
                <a:lnTo>
                  <a:pt x="381723" y="358901"/>
                </a:lnTo>
                <a:close/>
              </a:path>
              <a:path w="443865" h="467995">
                <a:moveTo>
                  <a:pt x="443484" y="64388"/>
                </a:moveTo>
                <a:lnTo>
                  <a:pt x="415175" y="64388"/>
                </a:lnTo>
                <a:lnTo>
                  <a:pt x="415175" y="217170"/>
                </a:lnTo>
                <a:lnTo>
                  <a:pt x="443484" y="217170"/>
                </a:lnTo>
                <a:lnTo>
                  <a:pt x="443484" y="64388"/>
                </a:lnTo>
                <a:close/>
              </a:path>
              <a:path w="443865" h="467995">
                <a:moveTo>
                  <a:pt x="404888" y="181991"/>
                </a:moveTo>
                <a:lnTo>
                  <a:pt x="357708" y="181991"/>
                </a:lnTo>
                <a:lnTo>
                  <a:pt x="357708" y="201803"/>
                </a:lnTo>
                <a:lnTo>
                  <a:pt x="404888" y="201803"/>
                </a:lnTo>
                <a:lnTo>
                  <a:pt x="404888" y="181991"/>
                </a:lnTo>
                <a:close/>
              </a:path>
              <a:path w="443865" h="467995">
                <a:moveTo>
                  <a:pt x="404888" y="126237"/>
                </a:moveTo>
                <a:lnTo>
                  <a:pt x="357708" y="126237"/>
                </a:lnTo>
                <a:lnTo>
                  <a:pt x="357708" y="145923"/>
                </a:lnTo>
                <a:lnTo>
                  <a:pt x="404888" y="145923"/>
                </a:lnTo>
                <a:lnTo>
                  <a:pt x="404888" y="126237"/>
                </a:lnTo>
                <a:close/>
              </a:path>
              <a:path w="443865" h="467995">
                <a:moveTo>
                  <a:pt x="404888" y="73025"/>
                </a:moveTo>
                <a:lnTo>
                  <a:pt x="357708" y="73025"/>
                </a:lnTo>
                <a:lnTo>
                  <a:pt x="357708" y="91821"/>
                </a:lnTo>
                <a:lnTo>
                  <a:pt x="404888" y="91821"/>
                </a:lnTo>
                <a:lnTo>
                  <a:pt x="404888" y="73025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2675">
              <a:lnSpc>
                <a:spcPct val="100000"/>
              </a:lnSpc>
            </a:pPr>
            <a:r>
              <a:rPr dirty="0">
                <a:latin typeface="微软雅黑"/>
                <a:cs typeface="微软雅黑"/>
              </a:rPr>
              <a:t>软件操作与数据清理</a:t>
            </a:r>
          </a:p>
        </p:txBody>
      </p:sp>
      <p:sp>
        <p:nvSpPr>
          <p:cNvPr id="5" name="object 5"/>
          <p:cNvSpPr/>
          <p:nvPr/>
        </p:nvSpPr>
        <p:spPr>
          <a:xfrm>
            <a:off x="0" y="556259"/>
            <a:ext cx="9144000" cy="45826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7338" y="1890522"/>
            <a:ext cx="1164590" cy="213360"/>
          </a:xfrm>
          <a:custGeom>
            <a:avLst/>
            <a:gdLst/>
            <a:ahLst/>
            <a:cxnLst/>
            <a:rect l="l" t="t" r="r" b="b"/>
            <a:pathLst>
              <a:path w="1164590" h="213360">
                <a:moveTo>
                  <a:pt x="0" y="213359"/>
                </a:moveTo>
                <a:lnTo>
                  <a:pt x="1164336" y="213359"/>
                </a:lnTo>
                <a:lnTo>
                  <a:pt x="1164336" y="0"/>
                </a:lnTo>
                <a:lnTo>
                  <a:pt x="0" y="0"/>
                </a:lnTo>
                <a:lnTo>
                  <a:pt x="0" y="213359"/>
                </a:lnTo>
                <a:close/>
              </a:path>
            </a:pathLst>
          </a:custGeom>
          <a:ln w="1981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475994" y="2248661"/>
            <a:ext cx="1164590" cy="215265"/>
          </a:xfrm>
          <a:custGeom>
            <a:avLst/>
            <a:gdLst/>
            <a:ahLst/>
            <a:cxnLst/>
            <a:rect l="l" t="t" r="r" b="b"/>
            <a:pathLst>
              <a:path w="1164589" h="215264">
                <a:moveTo>
                  <a:pt x="0" y="214883"/>
                </a:moveTo>
                <a:lnTo>
                  <a:pt x="1164336" y="214883"/>
                </a:lnTo>
                <a:lnTo>
                  <a:pt x="1164336" y="0"/>
                </a:lnTo>
                <a:lnTo>
                  <a:pt x="0" y="0"/>
                </a:lnTo>
                <a:lnTo>
                  <a:pt x="0" y="214883"/>
                </a:lnTo>
                <a:close/>
              </a:path>
            </a:pathLst>
          </a:custGeom>
          <a:ln w="1981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957566" y="2248661"/>
            <a:ext cx="935990" cy="215265"/>
          </a:xfrm>
          <a:custGeom>
            <a:avLst/>
            <a:gdLst/>
            <a:ahLst/>
            <a:cxnLst/>
            <a:rect l="l" t="t" r="r" b="b"/>
            <a:pathLst>
              <a:path w="935990" h="215264">
                <a:moveTo>
                  <a:pt x="0" y="214883"/>
                </a:moveTo>
                <a:lnTo>
                  <a:pt x="935735" y="214883"/>
                </a:lnTo>
                <a:lnTo>
                  <a:pt x="935735" y="0"/>
                </a:lnTo>
                <a:lnTo>
                  <a:pt x="0" y="0"/>
                </a:lnTo>
                <a:lnTo>
                  <a:pt x="0" y="214883"/>
                </a:lnTo>
                <a:close/>
              </a:path>
            </a:pathLst>
          </a:custGeom>
          <a:ln w="1981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3088" y="51815"/>
            <a:ext cx="443865" cy="467995"/>
          </a:xfrm>
          <a:custGeom>
            <a:avLst/>
            <a:gdLst/>
            <a:ahLst/>
            <a:cxnLst/>
            <a:rect l="l" t="t" r="r" b="b"/>
            <a:pathLst>
              <a:path w="443865" h="467995">
                <a:moveTo>
                  <a:pt x="123520" y="0"/>
                </a:moveTo>
                <a:lnTo>
                  <a:pt x="0" y="0"/>
                </a:lnTo>
                <a:lnTo>
                  <a:pt x="0" y="467868"/>
                </a:lnTo>
                <a:lnTo>
                  <a:pt x="123520" y="467868"/>
                </a:lnTo>
                <a:lnTo>
                  <a:pt x="123520" y="440436"/>
                </a:lnTo>
                <a:lnTo>
                  <a:pt x="61760" y="440436"/>
                </a:lnTo>
                <a:lnTo>
                  <a:pt x="45465" y="437007"/>
                </a:lnTo>
                <a:lnTo>
                  <a:pt x="18872" y="405257"/>
                </a:lnTo>
                <a:lnTo>
                  <a:pt x="17157" y="394843"/>
                </a:lnTo>
                <a:lnTo>
                  <a:pt x="18872" y="387223"/>
                </a:lnTo>
                <a:lnTo>
                  <a:pt x="45465" y="354584"/>
                </a:lnTo>
                <a:lnTo>
                  <a:pt x="61760" y="350266"/>
                </a:lnTo>
                <a:lnTo>
                  <a:pt x="123520" y="350266"/>
                </a:lnTo>
                <a:lnTo>
                  <a:pt x="123520" y="217170"/>
                </a:lnTo>
                <a:lnTo>
                  <a:pt x="26593" y="217170"/>
                </a:lnTo>
                <a:lnTo>
                  <a:pt x="26593" y="64388"/>
                </a:lnTo>
                <a:lnTo>
                  <a:pt x="123520" y="64388"/>
                </a:lnTo>
                <a:lnTo>
                  <a:pt x="123520" y="0"/>
                </a:lnTo>
                <a:close/>
              </a:path>
              <a:path w="443865" h="467995">
                <a:moveTo>
                  <a:pt x="123520" y="350266"/>
                </a:moveTo>
                <a:lnTo>
                  <a:pt x="61760" y="350266"/>
                </a:lnTo>
                <a:lnTo>
                  <a:pt x="72059" y="351917"/>
                </a:lnTo>
                <a:lnTo>
                  <a:pt x="79781" y="354584"/>
                </a:lnTo>
                <a:lnTo>
                  <a:pt x="106362" y="387223"/>
                </a:lnTo>
                <a:lnTo>
                  <a:pt x="106362" y="405257"/>
                </a:lnTo>
                <a:lnTo>
                  <a:pt x="79781" y="437007"/>
                </a:lnTo>
                <a:lnTo>
                  <a:pt x="61760" y="440436"/>
                </a:lnTo>
                <a:lnTo>
                  <a:pt x="123520" y="440436"/>
                </a:lnTo>
                <a:lnTo>
                  <a:pt x="123520" y="350266"/>
                </a:lnTo>
                <a:close/>
              </a:path>
              <a:path w="443865" h="467995">
                <a:moveTo>
                  <a:pt x="61760" y="358901"/>
                </a:moveTo>
                <a:lnTo>
                  <a:pt x="54902" y="360553"/>
                </a:lnTo>
                <a:lnTo>
                  <a:pt x="48031" y="361442"/>
                </a:lnTo>
                <a:lnTo>
                  <a:pt x="42036" y="365760"/>
                </a:lnTo>
                <a:lnTo>
                  <a:pt x="36880" y="369950"/>
                </a:lnTo>
                <a:lnTo>
                  <a:pt x="32600" y="376047"/>
                </a:lnTo>
                <a:lnTo>
                  <a:pt x="28308" y="381126"/>
                </a:lnTo>
                <a:lnTo>
                  <a:pt x="26593" y="387985"/>
                </a:lnTo>
                <a:lnTo>
                  <a:pt x="25730" y="394843"/>
                </a:lnTo>
                <a:lnTo>
                  <a:pt x="26593" y="403479"/>
                </a:lnTo>
                <a:lnTo>
                  <a:pt x="54902" y="431800"/>
                </a:lnTo>
                <a:lnTo>
                  <a:pt x="70345" y="431800"/>
                </a:lnTo>
                <a:lnTo>
                  <a:pt x="95211" y="410337"/>
                </a:lnTo>
                <a:lnTo>
                  <a:pt x="98653" y="403479"/>
                </a:lnTo>
                <a:lnTo>
                  <a:pt x="98653" y="387985"/>
                </a:lnTo>
                <a:lnTo>
                  <a:pt x="92646" y="376047"/>
                </a:lnTo>
                <a:lnTo>
                  <a:pt x="88353" y="369950"/>
                </a:lnTo>
                <a:lnTo>
                  <a:pt x="83210" y="365760"/>
                </a:lnTo>
                <a:lnTo>
                  <a:pt x="77203" y="361442"/>
                </a:lnTo>
                <a:lnTo>
                  <a:pt x="70345" y="360553"/>
                </a:lnTo>
                <a:lnTo>
                  <a:pt x="61760" y="358901"/>
                </a:lnTo>
                <a:close/>
              </a:path>
              <a:path w="443865" h="467995">
                <a:moveTo>
                  <a:pt x="123520" y="64388"/>
                </a:moveTo>
                <a:lnTo>
                  <a:pt x="96926" y="64388"/>
                </a:lnTo>
                <a:lnTo>
                  <a:pt x="96926" y="217170"/>
                </a:lnTo>
                <a:lnTo>
                  <a:pt x="123520" y="217170"/>
                </a:lnTo>
                <a:lnTo>
                  <a:pt x="123520" y="64388"/>
                </a:lnTo>
                <a:close/>
              </a:path>
              <a:path w="443865" h="467995">
                <a:moveTo>
                  <a:pt x="85775" y="181991"/>
                </a:moveTo>
                <a:lnTo>
                  <a:pt x="37744" y="181991"/>
                </a:lnTo>
                <a:lnTo>
                  <a:pt x="37744" y="201803"/>
                </a:lnTo>
                <a:lnTo>
                  <a:pt x="85775" y="201803"/>
                </a:lnTo>
                <a:lnTo>
                  <a:pt x="85775" y="181991"/>
                </a:lnTo>
                <a:close/>
              </a:path>
              <a:path w="443865" h="467995">
                <a:moveTo>
                  <a:pt x="85775" y="126237"/>
                </a:moveTo>
                <a:lnTo>
                  <a:pt x="37744" y="126237"/>
                </a:lnTo>
                <a:lnTo>
                  <a:pt x="37744" y="145923"/>
                </a:lnTo>
                <a:lnTo>
                  <a:pt x="85775" y="145923"/>
                </a:lnTo>
                <a:lnTo>
                  <a:pt x="85775" y="126237"/>
                </a:lnTo>
                <a:close/>
              </a:path>
              <a:path w="443865" h="467995">
                <a:moveTo>
                  <a:pt x="85775" y="73025"/>
                </a:moveTo>
                <a:lnTo>
                  <a:pt x="37744" y="73025"/>
                </a:lnTo>
                <a:lnTo>
                  <a:pt x="37744" y="91821"/>
                </a:lnTo>
                <a:lnTo>
                  <a:pt x="85775" y="91821"/>
                </a:lnTo>
                <a:lnTo>
                  <a:pt x="85775" y="73025"/>
                </a:lnTo>
                <a:close/>
              </a:path>
              <a:path w="443865" h="467995">
                <a:moveTo>
                  <a:pt x="286512" y="0"/>
                </a:moveTo>
                <a:lnTo>
                  <a:pt x="162979" y="0"/>
                </a:lnTo>
                <a:lnTo>
                  <a:pt x="162979" y="467868"/>
                </a:lnTo>
                <a:lnTo>
                  <a:pt x="286512" y="467868"/>
                </a:lnTo>
                <a:lnTo>
                  <a:pt x="286512" y="440436"/>
                </a:lnTo>
                <a:lnTo>
                  <a:pt x="224739" y="440436"/>
                </a:lnTo>
                <a:lnTo>
                  <a:pt x="216166" y="438658"/>
                </a:lnTo>
                <a:lnTo>
                  <a:pt x="207594" y="437007"/>
                </a:lnTo>
                <a:lnTo>
                  <a:pt x="199008" y="433578"/>
                </a:lnTo>
                <a:lnTo>
                  <a:pt x="193865" y="427482"/>
                </a:lnTo>
                <a:lnTo>
                  <a:pt x="187858" y="420624"/>
                </a:lnTo>
                <a:lnTo>
                  <a:pt x="183565" y="413766"/>
                </a:lnTo>
                <a:lnTo>
                  <a:pt x="181000" y="405257"/>
                </a:lnTo>
                <a:lnTo>
                  <a:pt x="179285" y="394843"/>
                </a:lnTo>
                <a:lnTo>
                  <a:pt x="181000" y="387223"/>
                </a:lnTo>
                <a:lnTo>
                  <a:pt x="207594" y="354584"/>
                </a:lnTo>
                <a:lnTo>
                  <a:pt x="224739" y="350266"/>
                </a:lnTo>
                <a:lnTo>
                  <a:pt x="286512" y="350266"/>
                </a:lnTo>
                <a:lnTo>
                  <a:pt x="286512" y="217170"/>
                </a:lnTo>
                <a:lnTo>
                  <a:pt x="189572" y="217170"/>
                </a:lnTo>
                <a:lnTo>
                  <a:pt x="189572" y="64388"/>
                </a:lnTo>
                <a:lnTo>
                  <a:pt x="286512" y="64388"/>
                </a:lnTo>
                <a:lnTo>
                  <a:pt x="286512" y="0"/>
                </a:lnTo>
                <a:close/>
              </a:path>
              <a:path w="443865" h="467995">
                <a:moveTo>
                  <a:pt x="286512" y="350266"/>
                </a:moveTo>
                <a:lnTo>
                  <a:pt x="224739" y="350266"/>
                </a:lnTo>
                <a:lnTo>
                  <a:pt x="234175" y="351917"/>
                </a:lnTo>
                <a:lnTo>
                  <a:pt x="242760" y="354584"/>
                </a:lnTo>
                <a:lnTo>
                  <a:pt x="249618" y="358901"/>
                </a:lnTo>
                <a:lnTo>
                  <a:pt x="256489" y="363093"/>
                </a:lnTo>
                <a:lnTo>
                  <a:pt x="262483" y="369950"/>
                </a:lnTo>
                <a:lnTo>
                  <a:pt x="266776" y="378587"/>
                </a:lnTo>
                <a:lnTo>
                  <a:pt x="269354" y="387223"/>
                </a:lnTo>
                <a:lnTo>
                  <a:pt x="269354" y="405257"/>
                </a:lnTo>
                <a:lnTo>
                  <a:pt x="242760" y="437007"/>
                </a:lnTo>
                <a:lnTo>
                  <a:pt x="224739" y="440436"/>
                </a:lnTo>
                <a:lnTo>
                  <a:pt x="286512" y="440436"/>
                </a:lnTo>
                <a:lnTo>
                  <a:pt x="286512" y="350266"/>
                </a:lnTo>
                <a:close/>
              </a:path>
              <a:path w="443865" h="467995">
                <a:moveTo>
                  <a:pt x="224739" y="358901"/>
                </a:moveTo>
                <a:lnTo>
                  <a:pt x="217030" y="360553"/>
                </a:lnTo>
                <a:lnTo>
                  <a:pt x="210159" y="361442"/>
                </a:lnTo>
                <a:lnTo>
                  <a:pt x="205016" y="365760"/>
                </a:lnTo>
                <a:lnTo>
                  <a:pt x="199008" y="369950"/>
                </a:lnTo>
                <a:lnTo>
                  <a:pt x="194716" y="376047"/>
                </a:lnTo>
                <a:lnTo>
                  <a:pt x="190436" y="381126"/>
                </a:lnTo>
                <a:lnTo>
                  <a:pt x="189572" y="387985"/>
                </a:lnTo>
                <a:lnTo>
                  <a:pt x="187858" y="394843"/>
                </a:lnTo>
                <a:lnTo>
                  <a:pt x="189572" y="403479"/>
                </a:lnTo>
                <a:lnTo>
                  <a:pt x="217030" y="431800"/>
                </a:lnTo>
                <a:lnTo>
                  <a:pt x="231609" y="431800"/>
                </a:lnTo>
                <a:lnTo>
                  <a:pt x="260769" y="403479"/>
                </a:lnTo>
                <a:lnTo>
                  <a:pt x="260769" y="387985"/>
                </a:lnTo>
                <a:lnTo>
                  <a:pt x="231609" y="360553"/>
                </a:lnTo>
                <a:lnTo>
                  <a:pt x="224739" y="358901"/>
                </a:lnTo>
                <a:close/>
              </a:path>
              <a:path w="443865" h="467995">
                <a:moveTo>
                  <a:pt x="286512" y="64388"/>
                </a:moveTo>
                <a:lnTo>
                  <a:pt x="258203" y="64388"/>
                </a:lnTo>
                <a:lnTo>
                  <a:pt x="258203" y="217170"/>
                </a:lnTo>
                <a:lnTo>
                  <a:pt x="286512" y="217170"/>
                </a:lnTo>
                <a:lnTo>
                  <a:pt x="286512" y="64388"/>
                </a:lnTo>
                <a:close/>
              </a:path>
              <a:path w="443865" h="467995">
                <a:moveTo>
                  <a:pt x="247904" y="181991"/>
                </a:moveTo>
                <a:lnTo>
                  <a:pt x="200723" y="181991"/>
                </a:lnTo>
                <a:lnTo>
                  <a:pt x="200723" y="201803"/>
                </a:lnTo>
                <a:lnTo>
                  <a:pt x="247904" y="201803"/>
                </a:lnTo>
                <a:lnTo>
                  <a:pt x="247904" y="181991"/>
                </a:lnTo>
                <a:close/>
              </a:path>
              <a:path w="443865" h="467995">
                <a:moveTo>
                  <a:pt x="247904" y="126237"/>
                </a:moveTo>
                <a:lnTo>
                  <a:pt x="200723" y="126237"/>
                </a:lnTo>
                <a:lnTo>
                  <a:pt x="200723" y="145923"/>
                </a:lnTo>
                <a:lnTo>
                  <a:pt x="247904" y="145923"/>
                </a:lnTo>
                <a:lnTo>
                  <a:pt x="247904" y="126237"/>
                </a:lnTo>
                <a:close/>
              </a:path>
              <a:path w="443865" h="467995">
                <a:moveTo>
                  <a:pt x="247904" y="73025"/>
                </a:moveTo>
                <a:lnTo>
                  <a:pt x="200723" y="73025"/>
                </a:lnTo>
                <a:lnTo>
                  <a:pt x="200723" y="91821"/>
                </a:lnTo>
                <a:lnTo>
                  <a:pt x="247904" y="91821"/>
                </a:lnTo>
                <a:lnTo>
                  <a:pt x="247904" y="73025"/>
                </a:lnTo>
                <a:close/>
              </a:path>
              <a:path w="443865" h="467995">
                <a:moveTo>
                  <a:pt x="443484" y="0"/>
                </a:moveTo>
                <a:lnTo>
                  <a:pt x="319963" y="0"/>
                </a:lnTo>
                <a:lnTo>
                  <a:pt x="319963" y="467868"/>
                </a:lnTo>
                <a:lnTo>
                  <a:pt x="443484" y="467868"/>
                </a:lnTo>
                <a:lnTo>
                  <a:pt x="443484" y="440436"/>
                </a:lnTo>
                <a:lnTo>
                  <a:pt x="381723" y="440436"/>
                </a:lnTo>
                <a:lnTo>
                  <a:pt x="371424" y="438658"/>
                </a:lnTo>
                <a:lnTo>
                  <a:pt x="339686" y="413766"/>
                </a:lnTo>
                <a:lnTo>
                  <a:pt x="336257" y="394843"/>
                </a:lnTo>
                <a:lnTo>
                  <a:pt x="337972" y="387223"/>
                </a:lnTo>
                <a:lnTo>
                  <a:pt x="339686" y="378587"/>
                </a:lnTo>
                <a:lnTo>
                  <a:pt x="343979" y="369950"/>
                </a:lnTo>
                <a:lnTo>
                  <a:pt x="349123" y="363093"/>
                </a:lnTo>
                <a:lnTo>
                  <a:pt x="355993" y="358901"/>
                </a:lnTo>
                <a:lnTo>
                  <a:pt x="362851" y="354584"/>
                </a:lnTo>
                <a:lnTo>
                  <a:pt x="371424" y="351917"/>
                </a:lnTo>
                <a:lnTo>
                  <a:pt x="381723" y="350266"/>
                </a:lnTo>
                <a:lnTo>
                  <a:pt x="443484" y="350266"/>
                </a:lnTo>
                <a:lnTo>
                  <a:pt x="443484" y="217170"/>
                </a:lnTo>
                <a:lnTo>
                  <a:pt x="346557" y="217170"/>
                </a:lnTo>
                <a:lnTo>
                  <a:pt x="346557" y="64388"/>
                </a:lnTo>
                <a:lnTo>
                  <a:pt x="443484" y="64388"/>
                </a:lnTo>
                <a:lnTo>
                  <a:pt x="443484" y="0"/>
                </a:lnTo>
                <a:close/>
              </a:path>
              <a:path w="443865" h="467995">
                <a:moveTo>
                  <a:pt x="443484" y="350266"/>
                </a:moveTo>
                <a:lnTo>
                  <a:pt x="381723" y="350266"/>
                </a:lnTo>
                <a:lnTo>
                  <a:pt x="389445" y="351917"/>
                </a:lnTo>
                <a:lnTo>
                  <a:pt x="398018" y="354584"/>
                </a:lnTo>
                <a:lnTo>
                  <a:pt x="424611" y="387223"/>
                </a:lnTo>
                <a:lnTo>
                  <a:pt x="426326" y="394843"/>
                </a:lnTo>
                <a:lnTo>
                  <a:pt x="424611" y="405257"/>
                </a:lnTo>
                <a:lnTo>
                  <a:pt x="398018" y="437007"/>
                </a:lnTo>
                <a:lnTo>
                  <a:pt x="389445" y="438658"/>
                </a:lnTo>
                <a:lnTo>
                  <a:pt x="381723" y="440436"/>
                </a:lnTo>
                <a:lnTo>
                  <a:pt x="443484" y="440436"/>
                </a:lnTo>
                <a:lnTo>
                  <a:pt x="443484" y="350266"/>
                </a:lnTo>
                <a:close/>
              </a:path>
              <a:path w="443865" h="467995">
                <a:moveTo>
                  <a:pt x="381723" y="358901"/>
                </a:moveTo>
                <a:lnTo>
                  <a:pt x="374002" y="360553"/>
                </a:lnTo>
                <a:lnTo>
                  <a:pt x="367144" y="361442"/>
                </a:lnTo>
                <a:lnTo>
                  <a:pt x="360273" y="365760"/>
                </a:lnTo>
                <a:lnTo>
                  <a:pt x="355130" y="369950"/>
                </a:lnTo>
                <a:lnTo>
                  <a:pt x="350837" y="376047"/>
                </a:lnTo>
                <a:lnTo>
                  <a:pt x="347408" y="381126"/>
                </a:lnTo>
                <a:lnTo>
                  <a:pt x="344830" y="387985"/>
                </a:lnTo>
                <a:lnTo>
                  <a:pt x="344830" y="403479"/>
                </a:lnTo>
                <a:lnTo>
                  <a:pt x="374002" y="431800"/>
                </a:lnTo>
                <a:lnTo>
                  <a:pt x="388581" y="431800"/>
                </a:lnTo>
                <a:lnTo>
                  <a:pt x="416039" y="403479"/>
                </a:lnTo>
                <a:lnTo>
                  <a:pt x="417753" y="394843"/>
                </a:lnTo>
                <a:lnTo>
                  <a:pt x="416039" y="387985"/>
                </a:lnTo>
                <a:lnTo>
                  <a:pt x="415175" y="381126"/>
                </a:lnTo>
                <a:lnTo>
                  <a:pt x="410883" y="376047"/>
                </a:lnTo>
                <a:lnTo>
                  <a:pt x="406603" y="369950"/>
                </a:lnTo>
                <a:lnTo>
                  <a:pt x="401446" y="365760"/>
                </a:lnTo>
                <a:lnTo>
                  <a:pt x="395452" y="361442"/>
                </a:lnTo>
                <a:lnTo>
                  <a:pt x="388581" y="360553"/>
                </a:lnTo>
                <a:lnTo>
                  <a:pt x="381723" y="358901"/>
                </a:lnTo>
                <a:close/>
              </a:path>
              <a:path w="443865" h="467995">
                <a:moveTo>
                  <a:pt x="443484" y="64388"/>
                </a:moveTo>
                <a:lnTo>
                  <a:pt x="415175" y="64388"/>
                </a:lnTo>
                <a:lnTo>
                  <a:pt x="415175" y="217170"/>
                </a:lnTo>
                <a:lnTo>
                  <a:pt x="443484" y="217170"/>
                </a:lnTo>
                <a:lnTo>
                  <a:pt x="443484" y="64388"/>
                </a:lnTo>
                <a:close/>
              </a:path>
              <a:path w="443865" h="467995">
                <a:moveTo>
                  <a:pt x="404888" y="181991"/>
                </a:moveTo>
                <a:lnTo>
                  <a:pt x="357708" y="181991"/>
                </a:lnTo>
                <a:lnTo>
                  <a:pt x="357708" y="201803"/>
                </a:lnTo>
                <a:lnTo>
                  <a:pt x="404888" y="201803"/>
                </a:lnTo>
                <a:lnTo>
                  <a:pt x="404888" y="181991"/>
                </a:lnTo>
                <a:close/>
              </a:path>
              <a:path w="443865" h="467995">
                <a:moveTo>
                  <a:pt x="404888" y="126237"/>
                </a:moveTo>
                <a:lnTo>
                  <a:pt x="357708" y="126237"/>
                </a:lnTo>
                <a:lnTo>
                  <a:pt x="357708" y="145923"/>
                </a:lnTo>
                <a:lnTo>
                  <a:pt x="404888" y="145923"/>
                </a:lnTo>
                <a:lnTo>
                  <a:pt x="404888" y="126237"/>
                </a:lnTo>
                <a:close/>
              </a:path>
              <a:path w="443865" h="467995">
                <a:moveTo>
                  <a:pt x="404888" y="73025"/>
                </a:moveTo>
                <a:lnTo>
                  <a:pt x="357708" y="73025"/>
                </a:lnTo>
                <a:lnTo>
                  <a:pt x="357708" y="91821"/>
                </a:lnTo>
                <a:lnTo>
                  <a:pt x="404888" y="91821"/>
                </a:lnTo>
                <a:lnTo>
                  <a:pt x="404888" y="73025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14400" y="133350"/>
            <a:ext cx="7130897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2675">
              <a:lnSpc>
                <a:spcPct val="100000"/>
              </a:lnSpc>
            </a:pPr>
            <a:r>
              <a:rPr dirty="0">
                <a:latin typeface="微软雅黑"/>
                <a:cs typeface="微软雅黑"/>
              </a:rPr>
              <a:t>软件操作与数据清理</a:t>
            </a:r>
          </a:p>
        </p:txBody>
      </p:sp>
      <p:sp>
        <p:nvSpPr>
          <p:cNvPr id="5" name="object 5"/>
          <p:cNvSpPr/>
          <p:nvPr/>
        </p:nvSpPr>
        <p:spPr>
          <a:xfrm>
            <a:off x="0" y="556259"/>
            <a:ext cx="9144000" cy="458723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400300" y="2002535"/>
            <a:ext cx="4361688" cy="17145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395727" y="1997964"/>
            <a:ext cx="4371340" cy="1724025"/>
          </a:xfrm>
          <a:custGeom>
            <a:avLst/>
            <a:gdLst/>
            <a:ahLst/>
            <a:cxnLst/>
            <a:rect l="l" t="t" r="r" b="b"/>
            <a:pathLst>
              <a:path w="4371340" h="1724025">
                <a:moveTo>
                  <a:pt x="0" y="1723644"/>
                </a:moveTo>
                <a:lnTo>
                  <a:pt x="4370832" y="1723644"/>
                </a:lnTo>
                <a:lnTo>
                  <a:pt x="4370832" y="0"/>
                </a:lnTo>
                <a:lnTo>
                  <a:pt x="0" y="0"/>
                </a:lnTo>
                <a:lnTo>
                  <a:pt x="0" y="1723644"/>
                </a:lnTo>
                <a:close/>
              </a:path>
            </a:pathLst>
          </a:custGeom>
          <a:ln w="9144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879341" y="3198114"/>
            <a:ext cx="721360" cy="431800"/>
          </a:xfrm>
          <a:custGeom>
            <a:avLst/>
            <a:gdLst/>
            <a:ahLst/>
            <a:cxnLst/>
            <a:rect l="l" t="t" r="r" b="b"/>
            <a:pathLst>
              <a:path w="721360" h="431800">
                <a:moveTo>
                  <a:pt x="0" y="431292"/>
                </a:moveTo>
                <a:lnTo>
                  <a:pt x="720851" y="431292"/>
                </a:lnTo>
                <a:lnTo>
                  <a:pt x="720851" y="0"/>
                </a:lnTo>
                <a:lnTo>
                  <a:pt x="0" y="0"/>
                </a:lnTo>
                <a:lnTo>
                  <a:pt x="0" y="431292"/>
                </a:lnTo>
                <a:close/>
              </a:path>
            </a:pathLst>
          </a:custGeom>
          <a:ln w="1981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3088" y="51815"/>
            <a:ext cx="443865" cy="467995"/>
          </a:xfrm>
          <a:custGeom>
            <a:avLst/>
            <a:gdLst/>
            <a:ahLst/>
            <a:cxnLst/>
            <a:rect l="l" t="t" r="r" b="b"/>
            <a:pathLst>
              <a:path w="443865" h="467995">
                <a:moveTo>
                  <a:pt x="123520" y="0"/>
                </a:moveTo>
                <a:lnTo>
                  <a:pt x="0" y="0"/>
                </a:lnTo>
                <a:lnTo>
                  <a:pt x="0" y="467868"/>
                </a:lnTo>
                <a:lnTo>
                  <a:pt x="123520" y="467868"/>
                </a:lnTo>
                <a:lnTo>
                  <a:pt x="123520" y="440436"/>
                </a:lnTo>
                <a:lnTo>
                  <a:pt x="61760" y="440436"/>
                </a:lnTo>
                <a:lnTo>
                  <a:pt x="45465" y="437007"/>
                </a:lnTo>
                <a:lnTo>
                  <a:pt x="18872" y="405257"/>
                </a:lnTo>
                <a:lnTo>
                  <a:pt x="17157" y="394843"/>
                </a:lnTo>
                <a:lnTo>
                  <a:pt x="18872" y="387223"/>
                </a:lnTo>
                <a:lnTo>
                  <a:pt x="45465" y="354584"/>
                </a:lnTo>
                <a:lnTo>
                  <a:pt x="61760" y="350266"/>
                </a:lnTo>
                <a:lnTo>
                  <a:pt x="123520" y="350266"/>
                </a:lnTo>
                <a:lnTo>
                  <a:pt x="123520" y="217170"/>
                </a:lnTo>
                <a:lnTo>
                  <a:pt x="26593" y="217170"/>
                </a:lnTo>
                <a:lnTo>
                  <a:pt x="26593" y="64388"/>
                </a:lnTo>
                <a:lnTo>
                  <a:pt x="123520" y="64388"/>
                </a:lnTo>
                <a:lnTo>
                  <a:pt x="123520" y="0"/>
                </a:lnTo>
                <a:close/>
              </a:path>
              <a:path w="443865" h="467995">
                <a:moveTo>
                  <a:pt x="123520" y="350266"/>
                </a:moveTo>
                <a:lnTo>
                  <a:pt x="61760" y="350266"/>
                </a:lnTo>
                <a:lnTo>
                  <a:pt x="72059" y="351917"/>
                </a:lnTo>
                <a:lnTo>
                  <a:pt x="79781" y="354584"/>
                </a:lnTo>
                <a:lnTo>
                  <a:pt x="106362" y="387223"/>
                </a:lnTo>
                <a:lnTo>
                  <a:pt x="106362" y="405257"/>
                </a:lnTo>
                <a:lnTo>
                  <a:pt x="79781" y="437007"/>
                </a:lnTo>
                <a:lnTo>
                  <a:pt x="61760" y="440436"/>
                </a:lnTo>
                <a:lnTo>
                  <a:pt x="123520" y="440436"/>
                </a:lnTo>
                <a:lnTo>
                  <a:pt x="123520" y="350266"/>
                </a:lnTo>
                <a:close/>
              </a:path>
              <a:path w="443865" h="467995">
                <a:moveTo>
                  <a:pt x="61760" y="358901"/>
                </a:moveTo>
                <a:lnTo>
                  <a:pt x="54902" y="360553"/>
                </a:lnTo>
                <a:lnTo>
                  <a:pt x="48031" y="361442"/>
                </a:lnTo>
                <a:lnTo>
                  <a:pt x="42036" y="365760"/>
                </a:lnTo>
                <a:lnTo>
                  <a:pt x="36880" y="369950"/>
                </a:lnTo>
                <a:lnTo>
                  <a:pt x="32600" y="376047"/>
                </a:lnTo>
                <a:lnTo>
                  <a:pt x="28308" y="381126"/>
                </a:lnTo>
                <a:lnTo>
                  <a:pt x="26593" y="387985"/>
                </a:lnTo>
                <a:lnTo>
                  <a:pt x="25730" y="394843"/>
                </a:lnTo>
                <a:lnTo>
                  <a:pt x="26593" y="403479"/>
                </a:lnTo>
                <a:lnTo>
                  <a:pt x="54902" y="431800"/>
                </a:lnTo>
                <a:lnTo>
                  <a:pt x="70345" y="431800"/>
                </a:lnTo>
                <a:lnTo>
                  <a:pt x="95211" y="410337"/>
                </a:lnTo>
                <a:lnTo>
                  <a:pt x="98653" y="403479"/>
                </a:lnTo>
                <a:lnTo>
                  <a:pt x="98653" y="387985"/>
                </a:lnTo>
                <a:lnTo>
                  <a:pt x="92646" y="376047"/>
                </a:lnTo>
                <a:lnTo>
                  <a:pt x="88353" y="369950"/>
                </a:lnTo>
                <a:lnTo>
                  <a:pt x="83210" y="365760"/>
                </a:lnTo>
                <a:lnTo>
                  <a:pt x="77203" y="361442"/>
                </a:lnTo>
                <a:lnTo>
                  <a:pt x="70345" y="360553"/>
                </a:lnTo>
                <a:lnTo>
                  <a:pt x="61760" y="358901"/>
                </a:lnTo>
                <a:close/>
              </a:path>
              <a:path w="443865" h="467995">
                <a:moveTo>
                  <a:pt x="123520" y="64388"/>
                </a:moveTo>
                <a:lnTo>
                  <a:pt x="96926" y="64388"/>
                </a:lnTo>
                <a:lnTo>
                  <a:pt x="96926" y="217170"/>
                </a:lnTo>
                <a:lnTo>
                  <a:pt x="123520" y="217170"/>
                </a:lnTo>
                <a:lnTo>
                  <a:pt x="123520" y="64388"/>
                </a:lnTo>
                <a:close/>
              </a:path>
              <a:path w="443865" h="467995">
                <a:moveTo>
                  <a:pt x="85775" y="181991"/>
                </a:moveTo>
                <a:lnTo>
                  <a:pt x="37744" y="181991"/>
                </a:lnTo>
                <a:lnTo>
                  <a:pt x="37744" y="201803"/>
                </a:lnTo>
                <a:lnTo>
                  <a:pt x="85775" y="201803"/>
                </a:lnTo>
                <a:lnTo>
                  <a:pt x="85775" y="181991"/>
                </a:lnTo>
                <a:close/>
              </a:path>
              <a:path w="443865" h="467995">
                <a:moveTo>
                  <a:pt x="85775" y="126237"/>
                </a:moveTo>
                <a:lnTo>
                  <a:pt x="37744" y="126237"/>
                </a:lnTo>
                <a:lnTo>
                  <a:pt x="37744" y="145923"/>
                </a:lnTo>
                <a:lnTo>
                  <a:pt x="85775" y="145923"/>
                </a:lnTo>
                <a:lnTo>
                  <a:pt x="85775" y="126237"/>
                </a:lnTo>
                <a:close/>
              </a:path>
              <a:path w="443865" h="467995">
                <a:moveTo>
                  <a:pt x="85775" y="73025"/>
                </a:moveTo>
                <a:lnTo>
                  <a:pt x="37744" y="73025"/>
                </a:lnTo>
                <a:lnTo>
                  <a:pt x="37744" y="91821"/>
                </a:lnTo>
                <a:lnTo>
                  <a:pt x="85775" y="91821"/>
                </a:lnTo>
                <a:lnTo>
                  <a:pt x="85775" y="73025"/>
                </a:lnTo>
                <a:close/>
              </a:path>
              <a:path w="443865" h="467995">
                <a:moveTo>
                  <a:pt x="286512" y="0"/>
                </a:moveTo>
                <a:lnTo>
                  <a:pt x="162979" y="0"/>
                </a:lnTo>
                <a:lnTo>
                  <a:pt x="162979" y="467868"/>
                </a:lnTo>
                <a:lnTo>
                  <a:pt x="286512" y="467868"/>
                </a:lnTo>
                <a:lnTo>
                  <a:pt x="286512" y="440436"/>
                </a:lnTo>
                <a:lnTo>
                  <a:pt x="224739" y="440436"/>
                </a:lnTo>
                <a:lnTo>
                  <a:pt x="216166" y="438658"/>
                </a:lnTo>
                <a:lnTo>
                  <a:pt x="207594" y="437007"/>
                </a:lnTo>
                <a:lnTo>
                  <a:pt x="199008" y="433578"/>
                </a:lnTo>
                <a:lnTo>
                  <a:pt x="193865" y="427482"/>
                </a:lnTo>
                <a:lnTo>
                  <a:pt x="187858" y="420624"/>
                </a:lnTo>
                <a:lnTo>
                  <a:pt x="183565" y="413766"/>
                </a:lnTo>
                <a:lnTo>
                  <a:pt x="181000" y="405257"/>
                </a:lnTo>
                <a:lnTo>
                  <a:pt x="179285" y="394843"/>
                </a:lnTo>
                <a:lnTo>
                  <a:pt x="181000" y="387223"/>
                </a:lnTo>
                <a:lnTo>
                  <a:pt x="207594" y="354584"/>
                </a:lnTo>
                <a:lnTo>
                  <a:pt x="224739" y="350266"/>
                </a:lnTo>
                <a:lnTo>
                  <a:pt x="286512" y="350266"/>
                </a:lnTo>
                <a:lnTo>
                  <a:pt x="286512" y="217170"/>
                </a:lnTo>
                <a:lnTo>
                  <a:pt x="189572" y="217170"/>
                </a:lnTo>
                <a:lnTo>
                  <a:pt x="189572" y="64388"/>
                </a:lnTo>
                <a:lnTo>
                  <a:pt x="286512" y="64388"/>
                </a:lnTo>
                <a:lnTo>
                  <a:pt x="286512" y="0"/>
                </a:lnTo>
                <a:close/>
              </a:path>
              <a:path w="443865" h="467995">
                <a:moveTo>
                  <a:pt x="286512" y="350266"/>
                </a:moveTo>
                <a:lnTo>
                  <a:pt x="224739" y="350266"/>
                </a:lnTo>
                <a:lnTo>
                  <a:pt x="234175" y="351917"/>
                </a:lnTo>
                <a:lnTo>
                  <a:pt x="242760" y="354584"/>
                </a:lnTo>
                <a:lnTo>
                  <a:pt x="249618" y="358901"/>
                </a:lnTo>
                <a:lnTo>
                  <a:pt x="256489" y="363093"/>
                </a:lnTo>
                <a:lnTo>
                  <a:pt x="262483" y="369950"/>
                </a:lnTo>
                <a:lnTo>
                  <a:pt x="266776" y="378587"/>
                </a:lnTo>
                <a:lnTo>
                  <a:pt x="269354" y="387223"/>
                </a:lnTo>
                <a:lnTo>
                  <a:pt x="269354" y="405257"/>
                </a:lnTo>
                <a:lnTo>
                  <a:pt x="242760" y="437007"/>
                </a:lnTo>
                <a:lnTo>
                  <a:pt x="224739" y="440436"/>
                </a:lnTo>
                <a:lnTo>
                  <a:pt x="286512" y="440436"/>
                </a:lnTo>
                <a:lnTo>
                  <a:pt x="286512" y="350266"/>
                </a:lnTo>
                <a:close/>
              </a:path>
              <a:path w="443865" h="467995">
                <a:moveTo>
                  <a:pt x="224739" y="358901"/>
                </a:moveTo>
                <a:lnTo>
                  <a:pt x="217030" y="360553"/>
                </a:lnTo>
                <a:lnTo>
                  <a:pt x="210159" y="361442"/>
                </a:lnTo>
                <a:lnTo>
                  <a:pt x="205016" y="365760"/>
                </a:lnTo>
                <a:lnTo>
                  <a:pt x="199008" y="369950"/>
                </a:lnTo>
                <a:lnTo>
                  <a:pt x="194716" y="376047"/>
                </a:lnTo>
                <a:lnTo>
                  <a:pt x="190436" y="381126"/>
                </a:lnTo>
                <a:lnTo>
                  <a:pt x="189572" y="387985"/>
                </a:lnTo>
                <a:lnTo>
                  <a:pt x="187858" y="394843"/>
                </a:lnTo>
                <a:lnTo>
                  <a:pt x="189572" y="403479"/>
                </a:lnTo>
                <a:lnTo>
                  <a:pt x="217030" y="431800"/>
                </a:lnTo>
                <a:lnTo>
                  <a:pt x="231609" y="431800"/>
                </a:lnTo>
                <a:lnTo>
                  <a:pt x="260769" y="403479"/>
                </a:lnTo>
                <a:lnTo>
                  <a:pt x="260769" y="387985"/>
                </a:lnTo>
                <a:lnTo>
                  <a:pt x="231609" y="360553"/>
                </a:lnTo>
                <a:lnTo>
                  <a:pt x="224739" y="358901"/>
                </a:lnTo>
                <a:close/>
              </a:path>
              <a:path w="443865" h="467995">
                <a:moveTo>
                  <a:pt x="286512" y="64388"/>
                </a:moveTo>
                <a:lnTo>
                  <a:pt x="258203" y="64388"/>
                </a:lnTo>
                <a:lnTo>
                  <a:pt x="258203" y="217170"/>
                </a:lnTo>
                <a:lnTo>
                  <a:pt x="286512" y="217170"/>
                </a:lnTo>
                <a:lnTo>
                  <a:pt x="286512" y="64388"/>
                </a:lnTo>
                <a:close/>
              </a:path>
              <a:path w="443865" h="467995">
                <a:moveTo>
                  <a:pt x="247904" y="181991"/>
                </a:moveTo>
                <a:lnTo>
                  <a:pt x="200723" y="181991"/>
                </a:lnTo>
                <a:lnTo>
                  <a:pt x="200723" y="201803"/>
                </a:lnTo>
                <a:lnTo>
                  <a:pt x="247904" y="201803"/>
                </a:lnTo>
                <a:lnTo>
                  <a:pt x="247904" y="181991"/>
                </a:lnTo>
                <a:close/>
              </a:path>
              <a:path w="443865" h="467995">
                <a:moveTo>
                  <a:pt x="247904" y="126237"/>
                </a:moveTo>
                <a:lnTo>
                  <a:pt x="200723" y="126237"/>
                </a:lnTo>
                <a:lnTo>
                  <a:pt x="200723" y="145923"/>
                </a:lnTo>
                <a:lnTo>
                  <a:pt x="247904" y="145923"/>
                </a:lnTo>
                <a:lnTo>
                  <a:pt x="247904" y="126237"/>
                </a:lnTo>
                <a:close/>
              </a:path>
              <a:path w="443865" h="467995">
                <a:moveTo>
                  <a:pt x="247904" y="73025"/>
                </a:moveTo>
                <a:lnTo>
                  <a:pt x="200723" y="73025"/>
                </a:lnTo>
                <a:lnTo>
                  <a:pt x="200723" y="91821"/>
                </a:lnTo>
                <a:lnTo>
                  <a:pt x="247904" y="91821"/>
                </a:lnTo>
                <a:lnTo>
                  <a:pt x="247904" y="73025"/>
                </a:lnTo>
                <a:close/>
              </a:path>
              <a:path w="443865" h="467995">
                <a:moveTo>
                  <a:pt x="443484" y="0"/>
                </a:moveTo>
                <a:lnTo>
                  <a:pt x="319963" y="0"/>
                </a:lnTo>
                <a:lnTo>
                  <a:pt x="319963" y="467868"/>
                </a:lnTo>
                <a:lnTo>
                  <a:pt x="443484" y="467868"/>
                </a:lnTo>
                <a:lnTo>
                  <a:pt x="443484" y="440436"/>
                </a:lnTo>
                <a:lnTo>
                  <a:pt x="381723" y="440436"/>
                </a:lnTo>
                <a:lnTo>
                  <a:pt x="371424" y="438658"/>
                </a:lnTo>
                <a:lnTo>
                  <a:pt x="339686" y="413766"/>
                </a:lnTo>
                <a:lnTo>
                  <a:pt x="336257" y="394843"/>
                </a:lnTo>
                <a:lnTo>
                  <a:pt x="337972" y="387223"/>
                </a:lnTo>
                <a:lnTo>
                  <a:pt x="339686" y="378587"/>
                </a:lnTo>
                <a:lnTo>
                  <a:pt x="343979" y="369950"/>
                </a:lnTo>
                <a:lnTo>
                  <a:pt x="349123" y="363093"/>
                </a:lnTo>
                <a:lnTo>
                  <a:pt x="355993" y="358901"/>
                </a:lnTo>
                <a:lnTo>
                  <a:pt x="362851" y="354584"/>
                </a:lnTo>
                <a:lnTo>
                  <a:pt x="371424" y="351917"/>
                </a:lnTo>
                <a:lnTo>
                  <a:pt x="381723" y="350266"/>
                </a:lnTo>
                <a:lnTo>
                  <a:pt x="443484" y="350266"/>
                </a:lnTo>
                <a:lnTo>
                  <a:pt x="443484" y="217170"/>
                </a:lnTo>
                <a:lnTo>
                  <a:pt x="346557" y="217170"/>
                </a:lnTo>
                <a:lnTo>
                  <a:pt x="346557" y="64388"/>
                </a:lnTo>
                <a:lnTo>
                  <a:pt x="443484" y="64388"/>
                </a:lnTo>
                <a:lnTo>
                  <a:pt x="443484" y="0"/>
                </a:lnTo>
                <a:close/>
              </a:path>
              <a:path w="443865" h="467995">
                <a:moveTo>
                  <a:pt x="443484" y="350266"/>
                </a:moveTo>
                <a:lnTo>
                  <a:pt x="381723" y="350266"/>
                </a:lnTo>
                <a:lnTo>
                  <a:pt x="389445" y="351917"/>
                </a:lnTo>
                <a:lnTo>
                  <a:pt x="398018" y="354584"/>
                </a:lnTo>
                <a:lnTo>
                  <a:pt x="424611" y="387223"/>
                </a:lnTo>
                <a:lnTo>
                  <a:pt x="426326" y="394843"/>
                </a:lnTo>
                <a:lnTo>
                  <a:pt x="424611" y="405257"/>
                </a:lnTo>
                <a:lnTo>
                  <a:pt x="398018" y="437007"/>
                </a:lnTo>
                <a:lnTo>
                  <a:pt x="389445" y="438658"/>
                </a:lnTo>
                <a:lnTo>
                  <a:pt x="381723" y="440436"/>
                </a:lnTo>
                <a:lnTo>
                  <a:pt x="443484" y="440436"/>
                </a:lnTo>
                <a:lnTo>
                  <a:pt x="443484" y="350266"/>
                </a:lnTo>
                <a:close/>
              </a:path>
              <a:path w="443865" h="467995">
                <a:moveTo>
                  <a:pt x="381723" y="358901"/>
                </a:moveTo>
                <a:lnTo>
                  <a:pt x="374002" y="360553"/>
                </a:lnTo>
                <a:lnTo>
                  <a:pt x="367144" y="361442"/>
                </a:lnTo>
                <a:lnTo>
                  <a:pt x="360273" y="365760"/>
                </a:lnTo>
                <a:lnTo>
                  <a:pt x="355130" y="369950"/>
                </a:lnTo>
                <a:lnTo>
                  <a:pt x="350837" y="376047"/>
                </a:lnTo>
                <a:lnTo>
                  <a:pt x="347408" y="381126"/>
                </a:lnTo>
                <a:lnTo>
                  <a:pt x="344830" y="387985"/>
                </a:lnTo>
                <a:lnTo>
                  <a:pt x="344830" y="403479"/>
                </a:lnTo>
                <a:lnTo>
                  <a:pt x="374002" y="431800"/>
                </a:lnTo>
                <a:lnTo>
                  <a:pt x="388581" y="431800"/>
                </a:lnTo>
                <a:lnTo>
                  <a:pt x="416039" y="403479"/>
                </a:lnTo>
                <a:lnTo>
                  <a:pt x="417753" y="394843"/>
                </a:lnTo>
                <a:lnTo>
                  <a:pt x="416039" y="387985"/>
                </a:lnTo>
                <a:lnTo>
                  <a:pt x="415175" y="381126"/>
                </a:lnTo>
                <a:lnTo>
                  <a:pt x="410883" y="376047"/>
                </a:lnTo>
                <a:lnTo>
                  <a:pt x="406603" y="369950"/>
                </a:lnTo>
                <a:lnTo>
                  <a:pt x="401446" y="365760"/>
                </a:lnTo>
                <a:lnTo>
                  <a:pt x="395452" y="361442"/>
                </a:lnTo>
                <a:lnTo>
                  <a:pt x="388581" y="360553"/>
                </a:lnTo>
                <a:lnTo>
                  <a:pt x="381723" y="358901"/>
                </a:lnTo>
                <a:close/>
              </a:path>
              <a:path w="443865" h="467995">
                <a:moveTo>
                  <a:pt x="443484" y="64388"/>
                </a:moveTo>
                <a:lnTo>
                  <a:pt x="415175" y="64388"/>
                </a:lnTo>
                <a:lnTo>
                  <a:pt x="415175" y="217170"/>
                </a:lnTo>
                <a:lnTo>
                  <a:pt x="443484" y="217170"/>
                </a:lnTo>
                <a:lnTo>
                  <a:pt x="443484" y="64388"/>
                </a:lnTo>
                <a:close/>
              </a:path>
              <a:path w="443865" h="467995">
                <a:moveTo>
                  <a:pt x="404888" y="181991"/>
                </a:moveTo>
                <a:lnTo>
                  <a:pt x="357708" y="181991"/>
                </a:lnTo>
                <a:lnTo>
                  <a:pt x="357708" y="201803"/>
                </a:lnTo>
                <a:lnTo>
                  <a:pt x="404888" y="201803"/>
                </a:lnTo>
                <a:lnTo>
                  <a:pt x="404888" y="181991"/>
                </a:lnTo>
                <a:close/>
              </a:path>
              <a:path w="443865" h="467995">
                <a:moveTo>
                  <a:pt x="404888" y="126237"/>
                </a:moveTo>
                <a:lnTo>
                  <a:pt x="357708" y="126237"/>
                </a:lnTo>
                <a:lnTo>
                  <a:pt x="357708" y="145923"/>
                </a:lnTo>
                <a:lnTo>
                  <a:pt x="404888" y="145923"/>
                </a:lnTo>
                <a:lnTo>
                  <a:pt x="404888" y="126237"/>
                </a:lnTo>
                <a:close/>
              </a:path>
              <a:path w="443865" h="467995">
                <a:moveTo>
                  <a:pt x="404888" y="73025"/>
                </a:moveTo>
                <a:lnTo>
                  <a:pt x="357708" y="73025"/>
                </a:lnTo>
                <a:lnTo>
                  <a:pt x="357708" y="91821"/>
                </a:lnTo>
                <a:lnTo>
                  <a:pt x="404888" y="91821"/>
                </a:lnTo>
                <a:lnTo>
                  <a:pt x="404888" y="73025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076704" y="129462"/>
            <a:ext cx="2316480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solidFill>
                  <a:srgbClr val="D9D9D9"/>
                </a:solidFill>
                <a:latin typeface="微软雅黑"/>
                <a:cs typeface="微软雅黑"/>
              </a:rPr>
              <a:t>软件操作与数据清理</a:t>
            </a:r>
            <a:endParaRPr sz="2000" dirty="0">
              <a:latin typeface="微软雅黑"/>
              <a:cs typeface="微软雅黑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556259"/>
            <a:ext cx="9144000" cy="458723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627376" y="2068067"/>
            <a:ext cx="4131564" cy="18486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622804" y="2063495"/>
            <a:ext cx="4140835" cy="1858010"/>
          </a:xfrm>
          <a:custGeom>
            <a:avLst/>
            <a:gdLst/>
            <a:ahLst/>
            <a:cxnLst/>
            <a:rect l="l" t="t" r="r" b="b"/>
            <a:pathLst>
              <a:path w="4140834" h="1858010">
                <a:moveTo>
                  <a:pt x="0" y="1857755"/>
                </a:moveTo>
                <a:lnTo>
                  <a:pt x="4140708" y="1857755"/>
                </a:lnTo>
                <a:lnTo>
                  <a:pt x="4140708" y="0"/>
                </a:lnTo>
                <a:lnTo>
                  <a:pt x="0" y="0"/>
                </a:lnTo>
                <a:lnTo>
                  <a:pt x="0" y="1857755"/>
                </a:lnTo>
                <a:close/>
              </a:path>
            </a:pathLst>
          </a:custGeom>
          <a:ln w="9144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841240" y="2284476"/>
            <a:ext cx="2899410" cy="855344"/>
          </a:xfrm>
          <a:custGeom>
            <a:avLst/>
            <a:gdLst/>
            <a:ahLst/>
            <a:cxnLst/>
            <a:rect l="l" t="t" r="r" b="b"/>
            <a:pathLst>
              <a:path w="2899409" h="855344">
                <a:moveTo>
                  <a:pt x="2756662" y="0"/>
                </a:moveTo>
                <a:lnTo>
                  <a:pt x="798576" y="0"/>
                </a:lnTo>
                <a:lnTo>
                  <a:pt x="508182" y="563"/>
                </a:lnTo>
                <a:lnTo>
                  <a:pt x="466755" y="10656"/>
                </a:lnTo>
                <a:lnTo>
                  <a:pt x="431092" y="31873"/>
                </a:lnTo>
                <a:lnTo>
                  <a:pt x="403170" y="62236"/>
                </a:lnTo>
                <a:lnTo>
                  <a:pt x="384967" y="99769"/>
                </a:lnTo>
                <a:lnTo>
                  <a:pt x="378460" y="142494"/>
                </a:lnTo>
                <a:lnTo>
                  <a:pt x="378460" y="498729"/>
                </a:lnTo>
                <a:lnTo>
                  <a:pt x="0" y="592074"/>
                </a:lnTo>
                <a:lnTo>
                  <a:pt x="378460" y="712469"/>
                </a:lnTo>
                <a:lnTo>
                  <a:pt x="379023" y="725241"/>
                </a:lnTo>
                <a:lnTo>
                  <a:pt x="381029" y="739568"/>
                </a:lnTo>
                <a:lnTo>
                  <a:pt x="395050" y="779294"/>
                </a:lnTo>
                <a:lnTo>
                  <a:pt x="419535" y="812596"/>
                </a:lnTo>
                <a:lnTo>
                  <a:pt x="452508" y="837498"/>
                </a:lnTo>
                <a:lnTo>
                  <a:pt x="491991" y="852023"/>
                </a:lnTo>
                <a:lnTo>
                  <a:pt x="520954" y="854963"/>
                </a:lnTo>
                <a:lnTo>
                  <a:pt x="1428750" y="854963"/>
                </a:lnTo>
                <a:lnTo>
                  <a:pt x="2769433" y="854400"/>
                </a:lnTo>
                <a:lnTo>
                  <a:pt x="2810860" y="844307"/>
                </a:lnTo>
                <a:lnTo>
                  <a:pt x="2846523" y="823090"/>
                </a:lnTo>
                <a:lnTo>
                  <a:pt x="2874445" y="792727"/>
                </a:lnTo>
                <a:lnTo>
                  <a:pt x="2892648" y="755194"/>
                </a:lnTo>
                <a:lnTo>
                  <a:pt x="2899156" y="712469"/>
                </a:lnTo>
                <a:lnTo>
                  <a:pt x="2899156" y="498729"/>
                </a:lnTo>
                <a:lnTo>
                  <a:pt x="2898592" y="129722"/>
                </a:lnTo>
                <a:lnTo>
                  <a:pt x="2888499" y="88295"/>
                </a:lnTo>
                <a:lnTo>
                  <a:pt x="2867282" y="52632"/>
                </a:lnTo>
                <a:lnTo>
                  <a:pt x="2836919" y="24710"/>
                </a:lnTo>
                <a:lnTo>
                  <a:pt x="2799386" y="6507"/>
                </a:lnTo>
                <a:lnTo>
                  <a:pt x="2771358" y="747"/>
                </a:lnTo>
                <a:lnTo>
                  <a:pt x="2756662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341365" y="2401691"/>
            <a:ext cx="2097405" cy="617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399415">
              <a:lnSpc>
                <a:spcPct val="120000"/>
              </a:lnSpc>
            </a:pPr>
            <a:r>
              <a:rPr sz="1200" dirty="0">
                <a:latin typeface="微软雅黑"/>
                <a:cs typeface="微软雅黑"/>
              </a:rPr>
              <a:t>软件提供了两种导入方式 1、标准模板导入</a:t>
            </a:r>
            <a:endParaRPr sz="1200">
              <a:latin typeface="微软雅黑"/>
              <a:cs typeface="微软雅黑"/>
            </a:endParaRPr>
          </a:p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sz="1200" dirty="0">
                <a:latin typeface="微软雅黑"/>
                <a:cs typeface="微软雅黑"/>
              </a:rPr>
              <a:t>2、生成零工资，用户手工修改</a:t>
            </a:r>
            <a:endParaRPr sz="1200">
              <a:latin typeface="微软雅黑"/>
              <a:cs typeface="微软雅黑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3088" y="51815"/>
            <a:ext cx="443865" cy="467995"/>
          </a:xfrm>
          <a:custGeom>
            <a:avLst/>
            <a:gdLst/>
            <a:ahLst/>
            <a:cxnLst/>
            <a:rect l="l" t="t" r="r" b="b"/>
            <a:pathLst>
              <a:path w="443865" h="467995">
                <a:moveTo>
                  <a:pt x="123520" y="0"/>
                </a:moveTo>
                <a:lnTo>
                  <a:pt x="0" y="0"/>
                </a:lnTo>
                <a:lnTo>
                  <a:pt x="0" y="467868"/>
                </a:lnTo>
                <a:lnTo>
                  <a:pt x="123520" y="467868"/>
                </a:lnTo>
                <a:lnTo>
                  <a:pt x="123520" y="440436"/>
                </a:lnTo>
                <a:lnTo>
                  <a:pt x="61760" y="440436"/>
                </a:lnTo>
                <a:lnTo>
                  <a:pt x="45465" y="437007"/>
                </a:lnTo>
                <a:lnTo>
                  <a:pt x="18872" y="405257"/>
                </a:lnTo>
                <a:lnTo>
                  <a:pt x="17157" y="394843"/>
                </a:lnTo>
                <a:lnTo>
                  <a:pt x="18872" y="387223"/>
                </a:lnTo>
                <a:lnTo>
                  <a:pt x="45465" y="354584"/>
                </a:lnTo>
                <a:lnTo>
                  <a:pt x="61760" y="350266"/>
                </a:lnTo>
                <a:lnTo>
                  <a:pt x="123520" y="350266"/>
                </a:lnTo>
                <a:lnTo>
                  <a:pt x="123520" y="217170"/>
                </a:lnTo>
                <a:lnTo>
                  <a:pt x="26593" y="217170"/>
                </a:lnTo>
                <a:lnTo>
                  <a:pt x="26593" y="64388"/>
                </a:lnTo>
                <a:lnTo>
                  <a:pt x="123520" y="64388"/>
                </a:lnTo>
                <a:lnTo>
                  <a:pt x="123520" y="0"/>
                </a:lnTo>
                <a:close/>
              </a:path>
              <a:path w="443865" h="467995">
                <a:moveTo>
                  <a:pt x="123520" y="350266"/>
                </a:moveTo>
                <a:lnTo>
                  <a:pt x="61760" y="350266"/>
                </a:lnTo>
                <a:lnTo>
                  <a:pt x="72059" y="351917"/>
                </a:lnTo>
                <a:lnTo>
                  <a:pt x="79781" y="354584"/>
                </a:lnTo>
                <a:lnTo>
                  <a:pt x="106362" y="387223"/>
                </a:lnTo>
                <a:lnTo>
                  <a:pt x="106362" y="405257"/>
                </a:lnTo>
                <a:lnTo>
                  <a:pt x="79781" y="437007"/>
                </a:lnTo>
                <a:lnTo>
                  <a:pt x="61760" y="440436"/>
                </a:lnTo>
                <a:lnTo>
                  <a:pt x="123520" y="440436"/>
                </a:lnTo>
                <a:lnTo>
                  <a:pt x="123520" y="350266"/>
                </a:lnTo>
                <a:close/>
              </a:path>
              <a:path w="443865" h="467995">
                <a:moveTo>
                  <a:pt x="61760" y="358901"/>
                </a:moveTo>
                <a:lnTo>
                  <a:pt x="54902" y="360553"/>
                </a:lnTo>
                <a:lnTo>
                  <a:pt x="48031" y="361442"/>
                </a:lnTo>
                <a:lnTo>
                  <a:pt x="42036" y="365760"/>
                </a:lnTo>
                <a:lnTo>
                  <a:pt x="36880" y="369950"/>
                </a:lnTo>
                <a:lnTo>
                  <a:pt x="32600" y="376047"/>
                </a:lnTo>
                <a:lnTo>
                  <a:pt x="28308" y="381126"/>
                </a:lnTo>
                <a:lnTo>
                  <a:pt x="26593" y="387985"/>
                </a:lnTo>
                <a:lnTo>
                  <a:pt x="25730" y="394843"/>
                </a:lnTo>
                <a:lnTo>
                  <a:pt x="26593" y="403479"/>
                </a:lnTo>
                <a:lnTo>
                  <a:pt x="54902" y="431800"/>
                </a:lnTo>
                <a:lnTo>
                  <a:pt x="70345" y="431800"/>
                </a:lnTo>
                <a:lnTo>
                  <a:pt x="95211" y="410337"/>
                </a:lnTo>
                <a:lnTo>
                  <a:pt x="98653" y="403479"/>
                </a:lnTo>
                <a:lnTo>
                  <a:pt x="98653" y="387985"/>
                </a:lnTo>
                <a:lnTo>
                  <a:pt x="92646" y="376047"/>
                </a:lnTo>
                <a:lnTo>
                  <a:pt x="88353" y="369950"/>
                </a:lnTo>
                <a:lnTo>
                  <a:pt x="83210" y="365760"/>
                </a:lnTo>
                <a:lnTo>
                  <a:pt x="77203" y="361442"/>
                </a:lnTo>
                <a:lnTo>
                  <a:pt x="70345" y="360553"/>
                </a:lnTo>
                <a:lnTo>
                  <a:pt x="61760" y="358901"/>
                </a:lnTo>
                <a:close/>
              </a:path>
              <a:path w="443865" h="467995">
                <a:moveTo>
                  <a:pt x="123520" y="64388"/>
                </a:moveTo>
                <a:lnTo>
                  <a:pt x="96926" y="64388"/>
                </a:lnTo>
                <a:lnTo>
                  <a:pt x="96926" y="217170"/>
                </a:lnTo>
                <a:lnTo>
                  <a:pt x="123520" y="217170"/>
                </a:lnTo>
                <a:lnTo>
                  <a:pt x="123520" y="64388"/>
                </a:lnTo>
                <a:close/>
              </a:path>
              <a:path w="443865" h="467995">
                <a:moveTo>
                  <a:pt x="85775" y="181991"/>
                </a:moveTo>
                <a:lnTo>
                  <a:pt x="37744" y="181991"/>
                </a:lnTo>
                <a:lnTo>
                  <a:pt x="37744" y="201803"/>
                </a:lnTo>
                <a:lnTo>
                  <a:pt x="85775" y="201803"/>
                </a:lnTo>
                <a:lnTo>
                  <a:pt x="85775" y="181991"/>
                </a:lnTo>
                <a:close/>
              </a:path>
              <a:path w="443865" h="467995">
                <a:moveTo>
                  <a:pt x="85775" y="126237"/>
                </a:moveTo>
                <a:lnTo>
                  <a:pt x="37744" y="126237"/>
                </a:lnTo>
                <a:lnTo>
                  <a:pt x="37744" y="145923"/>
                </a:lnTo>
                <a:lnTo>
                  <a:pt x="85775" y="145923"/>
                </a:lnTo>
                <a:lnTo>
                  <a:pt x="85775" y="126237"/>
                </a:lnTo>
                <a:close/>
              </a:path>
              <a:path w="443865" h="467995">
                <a:moveTo>
                  <a:pt x="85775" y="73025"/>
                </a:moveTo>
                <a:lnTo>
                  <a:pt x="37744" y="73025"/>
                </a:lnTo>
                <a:lnTo>
                  <a:pt x="37744" y="91821"/>
                </a:lnTo>
                <a:lnTo>
                  <a:pt x="85775" y="91821"/>
                </a:lnTo>
                <a:lnTo>
                  <a:pt x="85775" y="73025"/>
                </a:lnTo>
                <a:close/>
              </a:path>
              <a:path w="443865" h="467995">
                <a:moveTo>
                  <a:pt x="286512" y="0"/>
                </a:moveTo>
                <a:lnTo>
                  <a:pt x="162979" y="0"/>
                </a:lnTo>
                <a:lnTo>
                  <a:pt x="162979" y="467868"/>
                </a:lnTo>
                <a:lnTo>
                  <a:pt x="286512" y="467868"/>
                </a:lnTo>
                <a:lnTo>
                  <a:pt x="286512" y="440436"/>
                </a:lnTo>
                <a:lnTo>
                  <a:pt x="224739" y="440436"/>
                </a:lnTo>
                <a:lnTo>
                  <a:pt x="216166" y="438658"/>
                </a:lnTo>
                <a:lnTo>
                  <a:pt x="207594" y="437007"/>
                </a:lnTo>
                <a:lnTo>
                  <a:pt x="199008" y="433578"/>
                </a:lnTo>
                <a:lnTo>
                  <a:pt x="193865" y="427482"/>
                </a:lnTo>
                <a:lnTo>
                  <a:pt x="187858" y="420624"/>
                </a:lnTo>
                <a:lnTo>
                  <a:pt x="183565" y="413766"/>
                </a:lnTo>
                <a:lnTo>
                  <a:pt x="181000" y="405257"/>
                </a:lnTo>
                <a:lnTo>
                  <a:pt x="179285" y="394843"/>
                </a:lnTo>
                <a:lnTo>
                  <a:pt x="181000" y="387223"/>
                </a:lnTo>
                <a:lnTo>
                  <a:pt x="207594" y="354584"/>
                </a:lnTo>
                <a:lnTo>
                  <a:pt x="224739" y="350266"/>
                </a:lnTo>
                <a:lnTo>
                  <a:pt x="286512" y="350266"/>
                </a:lnTo>
                <a:lnTo>
                  <a:pt x="286512" y="217170"/>
                </a:lnTo>
                <a:lnTo>
                  <a:pt x="189572" y="217170"/>
                </a:lnTo>
                <a:lnTo>
                  <a:pt x="189572" y="64388"/>
                </a:lnTo>
                <a:lnTo>
                  <a:pt x="286512" y="64388"/>
                </a:lnTo>
                <a:lnTo>
                  <a:pt x="286512" y="0"/>
                </a:lnTo>
                <a:close/>
              </a:path>
              <a:path w="443865" h="467995">
                <a:moveTo>
                  <a:pt x="286512" y="350266"/>
                </a:moveTo>
                <a:lnTo>
                  <a:pt x="224739" y="350266"/>
                </a:lnTo>
                <a:lnTo>
                  <a:pt x="234175" y="351917"/>
                </a:lnTo>
                <a:lnTo>
                  <a:pt x="242760" y="354584"/>
                </a:lnTo>
                <a:lnTo>
                  <a:pt x="249618" y="358901"/>
                </a:lnTo>
                <a:lnTo>
                  <a:pt x="256489" y="363093"/>
                </a:lnTo>
                <a:lnTo>
                  <a:pt x="262483" y="369950"/>
                </a:lnTo>
                <a:lnTo>
                  <a:pt x="266776" y="378587"/>
                </a:lnTo>
                <a:lnTo>
                  <a:pt x="269354" y="387223"/>
                </a:lnTo>
                <a:lnTo>
                  <a:pt x="269354" y="405257"/>
                </a:lnTo>
                <a:lnTo>
                  <a:pt x="242760" y="437007"/>
                </a:lnTo>
                <a:lnTo>
                  <a:pt x="224739" y="440436"/>
                </a:lnTo>
                <a:lnTo>
                  <a:pt x="286512" y="440436"/>
                </a:lnTo>
                <a:lnTo>
                  <a:pt x="286512" y="350266"/>
                </a:lnTo>
                <a:close/>
              </a:path>
              <a:path w="443865" h="467995">
                <a:moveTo>
                  <a:pt x="224739" y="358901"/>
                </a:moveTo>
                <a:lnTo>
                  <a:pt x="217030" y="360553"/>
                </a:lnTo>
                <a:lnTo>
                  <a:pt x="210159" y="361442"/>
                </a:lnTo>
                <a:lnTo>
                  <a:pt x="205016" y="365760"/>
                </a:lnTo>
                <a:lnTo>
                  <a:pt x="199008" y="369950"/>
                </a:lnTo>
                <a:lnTo>
                  <a:pt x="194716" y="376047"/>
                </a:lnTo>
                <a:lnTo>
                  <a:pt x="190436" y="381126"/>
                </a:lnTo>
                <a:lnTo>
                  <a:pt x="189572" y="387985"/>
                </a:lnTo>
                <a:lnTo>
                  <a:pt x="187858" y="394843"/>
                </a:lnTo>
                <a:lnTo>
                  <a:pt x="189572" y="403479"/>
                </a:lnTo>
                <a:lnTo>
                  <a:pt x="217030" y="431800"/>
                </a:lnTo>
                <a:lnTo>
                  <a:pt x="231609" y="431800"/>
                </a:lnTo>
                <a:lnTo>
                  <a:pt x="260769" y="403479"/>
                </a:lnTo>
                <a:lnTo>
                  <a:pt x="260769" y="387985"/>
                </a:lnTo>
                <a:lnTo>
                  <a:pt x="231609" y="360553"/>
                </a:lnTo>
                <a:lnTo>
                  <a:pt x="224739" y="358901"/>
                </a:lnTo>
                <a:close/>
              </a:path>
              <a:path w="443865" h="467995">
                <a:moveTo>
                  <a:pt x="286512" y="64388"/>
                </a:moveTo>
                <a:lnTo>
                  <a:pt x="258203" y="64388"/>
                </a:lnTo>
                <a:lnTo>
                  <a:pt x="258203" y="217170"/>
                </a:lnTo>
                <a:lnTo>
                  <a:pt x="286512" y="217170"/>
                </a:lnTo>
                <a:lnTo>
                  <a:pt x="286512" y="64388"/>
                </a:lnTo>
                <a:close/>
              </a:path>
              <a:path w="443865" h="467995">
                <a:moveTo>
                  <a:pt x="247904" y="181991"/>
                </a:moveTo>
                <a:lnTo>
                  <a:pt x="200723" y="181991"/>
                </a:lnTo>
                <a:lnTo>
                  <a:pt x="200723" y="201803"/>
                </a:lnTo>
                <a:lnTo>
                  <a:pt x="247904" y="201803"/>
                </a:lnTo>
                <a:lnTo>
                  <a:pt x="247904" y="181991"/>
                </a:lnTo>
                <a:close/>
              </a:path>
              <a:path w="443865" h="467995">
                <a:moveTo>
                  <a:pt x="247904" y="126237"/>
                </a:moveTo>
                <a:lnTo>
                  <a:pt x="200723" y="126237"/>
                </a:lnTo>
                <a:lnTo>
                  <a:pt x="200723" y="145923"/>
                </a:lnTo>
                <a:lnTo>
                  <a:pt x="247904" y="145923"/>
                </a:lnTo>
                <a:lnTo>
                  <a:pt x="247904" y="126237"/>
                </a:lnTo>
                <a:close/>
              </a:path>
              <a:path w="443865" h="467995">
                <a:moveTo>
                  <a:pt x="247904" y="73025"/>
                </a:moveTo>
                <a:lnTo>
                  <a:pt x="200723" y="73025"/>
                </a:lnTo>
                <a:lnTo>
                  <a:pt x="200723" y="91821"/>
                </a:lnTo>
                <a:lnTo>
                  <a:pt x="247904" y="91821"/>
                </a:lnTo>
                <a:lnTo>
                  <a:pt x="247904" y="73025"/>
                </a:lnTo>
                <a:close/>
              </a:path>
              <a:path w="443865" h="467995">
                <a:moveTo>
                  <a:pt x="443484" y="0"/>
                </a:moveTo>
                <a:lnTo>
                  <a:pt x="319963" y="0"/>
                </a:lnTo>
                <a:lnTo>
                  <a:pt x="319963" y="467868"/>
                </a:lnTo>
                <a:lnTo>
                  <a:pt x="443484" y="467868"/>
                </a:lnTo>
                <a:lnTo>
                  <a:pt x="443484" y="440436"/>
                </a:lnTo>
                <a:lnTo>
                  <a:pt x="381723" y="440436"/>
                </a:lnTo>
                <a:lnTo>
                  <a:pt x="371424" y="438658"/>
                </a:lnTo>
                <a:lnTo>
                  <a:pt x="339686" y="413766"/>
                </a:lnTo>
                <a:lnTo>
                  <a:pt x="336257" y="394843"/>
                </a:lnTo>
                <a:lnTo>
                  <a:pt x="337972" y="387223"/>
                </a:lnTo>
                <a:lnTo>
                  <a:pt x="339686" y="378587"/>
                </a:lnTo>
                <a:lnTo>
                  <a:pt x="343979" y="369950"/>
                </a:lnTo>
                <a:lnTo>
                  <a:pt x="349123" y="363093"/>
                </a:lnTo>
                <a:lnTo>
                  <a:pt x="355993" y="358901"/>
                </a:lnTo>
                <a:lnTo>
                  <a:pt x="362851" y="354584"/>
                </a:lnTo>
                <a:lnTo>
                  <a:pt x="371424" y="351917"/>
                </a:lnTo>
                <a:lnTo>
                  <a:pt x="381723" y="350266"/>
                </a:lnTo>
                <a:lnTo>
                  <a:pt x="443484" y="350266"/>
                </a:lnTo>
                <a:lnTo>
                  <a:pt x="443484" y="217170"/>
                </a:lnTo>
                <a:lnTo>
                  <a:pt x="346557" y="217170"/>
                </a:lnTo>
                <a:lnTo>
                  <a:pt x="346557" y="64388"/>
                </a:lnTo>
                <a:lnTo>
                  <a:pt x="443484" y="64388"/>
                </a:lnTo>
                <a:lnTo>
                  <a:pt x="443484" y="0"/>
                </a:lnTo>
                <a:close/>
              </a:path>
              <a:path w="443865" h="467995">
                <a:moveTo>
                  <a:pt x="443484" y="350266"/>
                </a:moveTo>
                <a:lnTo>
                  <a:pt x="381723" y="350266"/>
                </a:lnTo>
                <a:lnTo>
                  <a:pt x="389445" y="351917"/>
                </a:lnTo>
                <a:lnTo>
                  <a:pt x="398018" y="354584"/>
                </a:lnTo>
                <a:lnTo>
                  <a:pt x="424611" y="387223"/>
                </a:lnTo>
                <a:lnTo>
                  <a:pt x="426326" y="394843"/>
                </a:lnTo>
                <a:lnTo>
                  <a:pt x="424611" y="405257"/>
                </a:lnTo>
                <a:lnTo>
                  <a:pt x="398018" y="437007"/>
                </a:lnTo>
                <a:lnTo>
                  <a:pt x="389445" y="438658"/>
                </a:lnTo>
                <a:lnTo>
                  <a:pt x="381723" y="440436"/>
                </a:lnTo>
                <a:lnTo>
                  <a:pt x="443484" y="440436"/>
                </a:lnTo>
                <a:lnTo>
                  <a:pt x="443484" y="350266"/>
                </a:lnTo>
                <a:close/>
              </a:path>
              <a:path w="443865" h="467995">
                <a:moveTo>
                  <a:pt x="381723" y="358901"/>
                </a:moveTo>
                <a:lnTo>
                  <a:pt x="374002" y="360553"/>
                </a:lnTo>
                <a:lnTo>
                  <a:pt x="367144" y="361442"/>
                </a:lnTo>
                <a:lnTo>
                  <a:pt x="360273" y="365760"/>
                </a:lnTo>
                <a:lnTo>
                  <a:pt x="355130" y="369950"/>
                </a:lnTo>
                <a:lnTo>
                  <a:pt x="350837" y="376047"/>
                </a:lnTo>
                <a:lnTo>
                  <a:pt x="347408" y="381126"/>
                </a:lnTo>
                <a:lnTo>
                  <a:pt x="344830" y="387985"/>
                </a:lnTo>
                <a:lnTo>
                  <a:pt x="344830" y="403479"/>
                </a:lnTo>
                <a:lnTo>
                  <a:pt x="374002" y="431800"/>
                </a:lnTo>
                <a:lnTo>
                  <a:pt x="388581" y="431800"/>
                </a:lnTo>
                <a:lnTo>
                  <a:pt x="416039" y="403479"/>
                </a:lnTo>
                <a:lnTo>
                  <a:pt x="417753" y="394843"/>
                </a:lnTo>
                <a:lnTo>
                  <a:pt x="416039" y="387985"/>
                </a:lnTo>
                <a:lnTo>
                  <a:pt x="415175" y="381126"/>
                </a:lnTo>
                <a:lnTo>
                  <a:pt x="410883" y="376047"/>
                </a:lnTo>
                <a:lnTo>
                  <a:pt x="406603" y="369950"/>
                </a:lnTo>
                <a:lnTo>
                  <a:pt x="401446" y="365760"/>
                </a:lnTo>
                <a:lnTo>
                  <a:pt x="395452" y="361442"/>
                </a:lnTo>
                <a:lnTo>
                  <a:pt x="388581" y="360553"/>
                </a:lnTo>
                <a:lnTo>
                  <a:pt x="381723" y="358901"/>
                </a:lnTo>
                <a:close/>
              </a:path>
              <a:path w="443865" h="467995">
                <a:moveTo>
                  <a:pt x="443484" y="64388"/>
                </a:moveTo>
                <a:lnTo>
                  <a:pt x="415175" y="64388"/>
                </a:lnTo>
                <a:lnTo>
                  <a:pt x="415175" y="217170"/>
                </a:lnTo>
                <a:lnTo>
                  <a:pt x="443484" y="217170"/>
                </a:lnTo>
                <a:lnTo>
                  <a:pt x="443484" y="64388"/>
                </a:lnTo>
                <a:close/>
              </a:path>
              <a:path w="443865" h="467995">
                <a:moveTo>
                  <a:pt x="404888" y="181991"/>
                </a:moveTo>
                <a:lnTo>
                  <a:pt x="357708" y="181991"/>
                </a:lnTo>
                <a:lnTo>
                  <a:pt x="357708" y="201803"/>
                </a:lnTo>
                <a:lnTo>
                  <a:pt x="404888" y="201803"/>
                </a:lnTo>
                <a:lnTo>
                  <a:pt x="404888" y="181991"/>
                </a:lnTo>
                <a:close/>
              </a:path>
              <a:path w="443865" h="467995">
                <a:moveTo>
                  <a:pt x="404888" y="126237"/>
                </a:moveTo>
                <a:lnTo>
                  <a:pt x="357708" y="126237"/>
                </a:lnTo>
                <a:lnTo>
                  <a:pt x="357708" y="145923"/>
                </a:lnTo>
                <a:lnTo>
                  <a:pt x="404888" y="145923"/>
                </a:lnTo>
                <a:lnTo>
                  <a:pt x="404888" y="126237"/>
                </a:lnTo>
                <a:close/>
              </a:path>
              <a:path w="443865" h="467995">
                <a:moveTo>
                  <a:pt x="404888" y="73025"/>
                </a:moveTo>
                <a:lnTo>
                  <a:pt x="357708" y="73025"/>
                </a:lnTo>
                <a:lnTo>
                  <a:pt x="357708" y="91821"/>
                </a:lnTo>
                <a:lnTo>
                  <a:pt x="404888" y="91821"/>
                </a:lnTo>
                <a:lnTo>
                  <a:pt x="404888" y="73025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076704" y="129462"/>
            <a:ext cx="2316480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solidFill>
                  <a:srgbClr val="D9D9D9"/>
                </a:solidFill>
                <a:latin typeface="微软雅黑"/>
                <a:cs typeface="微软雅黑"/>
              </a:rPr>
              <a:t>软件操作与数据清理</a:t>
            </a:r>
            <a:endParaRPr sz="2000">
              <a:latin typeface="微软雅黑"/>
              <a:cs typeface="微软雅黑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088510" y="3626611"/>
            <a:ext cx="1162685" cy="801370"/>
          </a:xfrm>
          <a:custGeom>
            <a:avLst/>
            <a:gdLst/>
            <a:ahLst/>
            <a:cxnLst/>
            <a:rect l="l" t="t" r="r" b="b"/>
            <a:pathLst>
              <a:path w="1162685" h="801370">
                <a:moveTo>
                  <a:pt x="958031" y="739608"/>
                </a:moveTo>
                <a:lnTo>
                  <a:pt x="947539" y="743612"/>
                </a:lnTo>
                <a:lnTo>
                  <a:pt x="940177" y="754076"/>
                </a:lnTo>
                <a:lnTo>
                  <a:pt x="937665" y="771395"/>
                </a:lnTo>
                <a:lnTo>
                  <a:pt x="945517" y="781969"/>
                </a:lnTo>
                <a:lnTo>
                  <a:pt x="958214" y="786726"/>
                </a:lnTo>
                <a:lnTo>
                  <a:pt x="1162303" y="800849"/>
                </a:lnTo>
                <a:lnTo>
                  <a:pt x="1159047" y="794029"/>
                </a:lnTo>
                <a:lnTo>
                  <a:pt x="1110234" y="794029"/>
                </a:lnTo>
                <a:lnTo>
                  <a:pt x="1038183" y="745038"/>
                </a:lnTo>
                <a:lnTo>
                  <a:pt x="958031" y="739608"/>
                </a:lnTo>
                <a:close/>
              </a:path>
              <a:path w="1162685" h="801370">
                <a:moveTo>
                  <a:pt x="1038183" y="745038"/>
                </a:moveTo>
                <a:lnTo>
                  <a:pt x="1110234" y="794029"/>
                </a:lnTo>
                <a:lnTo>
                  <a:pt x="1116591" y="784669"/>
                </a:lnTo>
                <a:lnTo>
                  <a:pt x="1102233" y="784669"/>
                </a:lnTo>
                <a:lnTo>
                  <a:pt x="1084808" y="748196"/>
                </a:lnTo>
                <a:lnTo>
                  <a:pt x="1038183" y="745038"/>
                </a:lnTo>
                <a:close/>
              </a:path>
              <a:path w="1162685" h="801370">
                <a:moveTo>
                  <a:pt x="1054287" y="602927"/>
                </a:moveTo>
                <a:lnTo>
                  <a:pt x="1042195" y="605336"/>
                </a:lnTo>
                <a:lnTo>
                  <a:pt x="1033098" y="613427"/>
                </a:lnTo>
                <a:lnTo>
                  <a:pt x="1029269" y="624616"/>
                </a:lnTo>
                <a:lnTo>
                  <a:pt x="1031493" y="636600"/>
                </a:lnTo>
                <a:lnTo>
                  <a:pt x="1064578" y="705851"/>
                </a:lnTo>
                <a:lnTo>
                  <a:pt x="1136777" y="754951"/>
                </a:lnTo>
                <a:lnTo>
                  <a:pt x="1110234" y="794029"/>
                </a:lnTo>
                <a:lnTo>
                  <a:pt x="1159047" y="794029"/>
                </a:lnTo>
                <a:lnTo>
                  <a:pt x="1074165" y="616242"/>
                </a:lnTo>
                <a:lnTo>
                  <a:pt x="1073688" y="615309"/>
                </a:lnTo>
                <a:lnTo>
                  <a:pt x="1065489" y="606526"/>
                </a:lnTo>
                <a:lnTo>
                  <a:pt x="1054287" y="602927"/>
                </a:lnTo>
                <a:close/>
              </a:path>
              <a:path w="1162685" h="801370">
                <a:moveTo>
                  <a:pt x="1084808" y="748196"/>
                </a:moveTo>
                <a:lnTo>
                  <a:pt x="1102233" y="784669"/>
                </a:lnTo>
                <a:lnTo>
                  <a:pt x="1125092" y="750925"/>
                </a:lnTo>
                <a:lnTo>
                  <a:pt x="1084808" y="748196"/>
                </a:lnTo>
                <a:close/>
              </a:path>
              <a:path w="1162685" h="801370">
                <a:moveTo>
                  <a:pt x="1064578" y="705851"/>
                </a:moveTo>
                <a:lnTo>
                  <a:pt x="1084808" y="748196"/>
                </a:lnTo>
                <a:lnTo>
                  <a:pt x="1125092" y="750925"/>
                </a:lnTo>
                <a:lnTo>
                  <a:pt x="1102233" y="784669"/>
                </a:lnTo>
                <a:lnTo>
                  <a:pt x="1116591" y="784669"/>
                </a:lnTo>
                <a:lnTo>
                  <a:pt x="1136777" y="754951"/>
                </a:lnTo>
                <a:lnTo>
                  <a:pt x="1064578" y="705851"/>
                </a:lnTo>
                <a:close/>
              </a:path>
              <a:path w="1162685" h="801370">
                <a:moveTo>
                  <a:pt x="26669" y="0"/>
                </a:moveTo>
                <a:lnTo>
                  <a:pt x="0" y="39115"/>
                </a:lnTo>
                <a:lnTo>
                  <a:pt x="1038183" y="745038"/>
                </a:lnTo>
                <a:lnTo>
                  <a:pt x="1084808" y="748196"/>
                </a:lnTo>
                <a:lnTo>
                  <a:pt x="1064578" y="705851"/>
                </a:lnTo>
                <a:lnTo>
                  <a:pt x="26669" y="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226819" y="4140708"/>
            <a:ext cx="1879092" cy="6355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808226" y="4357229"/>
            <a:ext cx="714375" cy="198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50" b="1" spc="5" dirty="0">
                <a:solidFill>
                  <a:srgbClr val="FF0000"/>
                </a:solidFill>
                <a:latin typeface="微软雅黑"/>
                <a:cs typeface="微软雅黑"/>
              </a:rPr>
              <a:t>更正申报</a:t>
            </a:r>
            <a:endParaRPr sz="1350">
              <a:latin typeface="微软雅黑"/>
              <a:cs typeface="微软雅黑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995295" y="3627373"/>
            <a:ext cx="1070610" cy="818515"/>
          </a:xfrm>
          <a:custGeom>
            <a:avLst/>
            <a:gdLst/>
            <a:ahLst/>
            <a:cxnLst/>
            <a:rect l="l" t="t" r="r" b="b"/>
            <a:pathLst>
              <a:path w="1070610" h="818514">
                <a:moveTo>
                  <a:pt x="1042162" y="0"/>
                </a:moveTo>
                <a:lnTo>
                  <a:pt x="929132" y="85470"/>
                </a:lnTo>
                <a:lnTo>
                  <a:pt x="957580" y="123189"/>
                </a:lnTo>
                <a:lnTo>
                  <a:pt x="1070609" y="37591"/>
                </a:lnTo>
                <a:lnTo>
                  <a:pt x="1042162" y="0"/>
                </a:lnTo>
                <a:close/>
              </a:path>
              <a:path w="1070610" h="818514">
                <a:moveTo>
                  <a:pt x="891413" y="113918"/>
                </a:moveTo>
                <a:lnTo>
                  <a:pt x="778382" y="199516"/>
                </a:lnTo>
                <a:lnTo>
                  <a:pt x="806957" y="237109"/>
                </a:lnTo>
                <a:lnTo>
                  <a:pt x="919988" y="151637"/>
                </a:lnTo>
                <a:lnTo>
                  <a:pt x="891413" y="113918"/>
                </a:lnTo>
                <a:close/>
              </a:path>
              <a:path w="1070610" h="818514">
                <a:moveTo>
                  <a:pt x="740664" y="227964"/>
                </a:moveTo>
                <a:lnTo>
                  <a:pt x="627633" y="313474"/>
                </a:lnTo>
                <a:lnTo>
                  <a:pt x="656208" y="351154"/>
                </a:lnTo>
                <a:lnTo>
                  <a:pt x="769239" y="265645"/>
                </a:lnTo>
                <a:lnTo>
                  <a:pt x="740664" y="227964"/>
                </a:lnTo>
                <a:close/>
              </a:path>
              <a:path w="1070610" h="818514">
                <a:moveTo>
                  <a:pt x="590042" y="341985"/>
                </a:moveTo>
                <a:lnTo>
                  <a:pt x="477012" y="427494"/>
                </a:lnTo>
                <a:lnTo>
                  <a:pt x="505459" y="465162"/>
                </a:lnTo>
                <a:lnTo>
                  <a:pt x="618490" y="379666"/>
                </a:lnTo>
                <a:lnTo>
                  <a:pt x="590042" y="341985"/>
                </a:lnTo>
                <a:close/>
              </a:path>
              <a:path w="1070610" h="818514">
                <a:moveTo>
                  <a:pt x="439293" y="455993"/>
                </a:moveTo>
                <a:lnTo>
                  <a:pt x="326263" y="541502"/>
                </a:lnTo>
                <a:lnTo>
                  <a:pt x="354710" y="579170"/>
                </a:lnTo>
                <a:lnTo>
                  <a:pt x="467741" y="493674"/>
                </a:lnTo>
                <a:lnTo>
                  <a:pt x="439293" y="455993"/>
                </a:lnTo>
                <a:close/>
              </a:path>
              <a:path w="1070610" h="818514">
                <a:moveTo>
                  <a:pt x="97676" y="614760"/>
                </a:moveTo>
                <a:lnTo>
                  <a:pt x="86622" y="619126"/>
                </a:lnTo>
                <a:lnTo>
                  <a:pt x="78951" y="628596"/>
                </a:lnTo>
                <a:lnTo>
                  <a:pt x="0" y="817905"/>
                </a:lnTo>
                <a:lnTo>
                  <a:pt x="89124" y="807199"/>
                </a:lnTo>
                <a:lnTo>
                  <a:pt x="53340" y="807199"/>
                </a:lnTo>
                <a:lnTo>
                  <a:pt x="24892" y="769518"/>
                </a:lnTo>
                <a:lnTo>
                  <a:pt x="92842" y="718112"/>
                </a:lnTo>
                <a:lnTo>
                  <a:pt x="122428" y="647268"/>
                </a:lnTo>
                <a:lnTo>
                  <a:pt x="123997" y="635082"/>
                </a:lnTo>
                <a:lnTo>
                  <a:pt x="119497" y="624034"/>
                </a:lnTo>
                <a:lnTo>
                  <a:pt x="109901" y="616442"/>
                </a:lnTo>
                <a:lnTo>
                  <a:pt x="97676" y="614760"/>
                </a:lnTo>
                <a:close/>
              </a:path>
              <a:path w="1070610" h="818514">
                <a:moveTo>
                  <a:pt x="92842" y="718112"/>
                </a:moveTo>
                <a:lnTo>
                  <a:pt x="24892" y="769518"/>
                </a:lnTo>
                <a:lnTo>
                  <a:pt x="53340" y="807199"/>
                </a:lnTo>
                <a:lnTo>
                  <a:pt x="64554" y="798715"/>
                </a:lnTo>
                <a:lnTo>
                  <a:pt x="59181" y="798715"/>
                </a:lnTo>
                <a:lnTo>
                  <a:pt x="34671" y="766165"/>
                </a:lnTo>
                <a:lnTo>
                  <a:pt x="74753" y="761429"/>
                </a:lnTo>
                <a:lnTo>
                  <a:pt x="92842" y="718112"/>
                </a:lnTo>
                <a:close/>
              </a:path>
              <a:path w="1070610" h="818514">
                <a:moveTo>
                  <a:pt x="201443" y="746460"/>
                </a:moveTo>
                <a:lnTo>
                  <a:pt x="121075" y="755956"/>
                </a:lnTo>
                <a:lnTo>
                  <a:pt x="53340" y="807199"/>
                </a:lnTo>
                <a:lnTo>
                  <a:pt x="89124" y="807199"/>
                </a:lnTo>
                <a:lnTo>
                  <a:pt x="203200" y="793496"/>
                </a:lnTo>
                <a:lnTo>
                  <a:pt x="215375" y="788284"/>
                </a:lnTo>
                <a:lnTo>
                  <a:pt x="222684" y="777667"/>
                </a:lnTo>
                <a:lnTo>
                  <a:pt x="219517" y="760392"/>
                </a:lnTo>
                <a:lnTo>
                  <a:pt x="211890" y="750168"/>
                </a:lnTo>
                <a:lnTo>
                  <a:pt x="201443" y="746460"/>
                </a:lnTo>
                <a:close/>
              </a:path>
              <a:path w="1070610" h="818514">
                <a:moveTo>
                  <a:pt x="74753" y="761429"/>
                </a:moveTo>
                <a:lnTo>
                  <a:pt x="34671" y="766165"/>
                </a:lnTo>
                <a:lnTo>
                  <a:pt x="59181" y="798715"/>
                </a:lnTo>
                <a:lnTo>
                  <a:pt x="74753" y="761429"/>
                </a:lnTo>
                <a:close/>
              </a:path>
              <a:path w="1070610" h="818514">
                <a:moveTo>
                  <a:pt x="121075" y="755956"/>
                </a:moveTo>
                <a:lnTo>
                  <a:pt x="74753" y="761429"/>
                </a:lnTo>
                <a:lnTo>
                  <a:pt x="59181" y="798715"/>
                </a:lnTo>
                <a:lnTo>
                  <a:pt x="64554" y="798715"/>
                </a:lnTo>
                <a:lnTo>
                  <a:pt x="121075" y="755956"/>
                </a:lnTo>
                <a:close/>
              </a:path>
              <a:path w="1070610" h="818514">
                <a:moveTo>
                  <a:pt x="137922" y="684009"/>
                </a:moveTo>
                <a:lnTo>
                  <a:pt x="92842" y="718112"/>
                </a:lnTo>
                <a:lnTo>
                  <a:pt x="74753" y="761429"/>
                </a:lnTo>
                <a:lnTo>
                  <a:pt x="121075" y="755956"/>
                </a:lnTo>
                <a:lnTo>
                  <a:pt x="166369" y="721690"/>
                </a:lnTo>
                <a:lnTo>
                  <a:pt x="137922" y="684009"/>
                </a:lnTo>
                <a:close/>
              </a:path>
              <a:path w="1070610" h="818514">
                <a:moveTo>
                  <a:pt x="288544" y="570001"/>
                </a:moveTo>
                <a:lnTo>
                  <a:pt x="175513" y="655510"/>
                </a:lnTo>
                <a:lnTo>
                  <a:pt x="204088" y="693191"/>
                </a:lnTo>
                <a:lnTo>
                  <a:pt x="317119" y="607682"/>
                </a:lnTo>
                <a:lnTo>
                  <a:pt x="288544" y="570001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161694" y="3916183"/>
            <a:ext cx="2089150" cy="198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50" b="1" spc="5" dirty="0">
                <a:solidFill>
                  <a:srgbClr val="FF0000"/>
                </a:solidFill>
                <a:latin typeface="微软雅黑"/>
                <a:cs typeface="微软雅黑"/>
              </a:rPr>
              <a:t>申报成功并扣</a:t>
            </a:r>
            <a:r>
              <a:rPr sz="1350" b="1" spc="-10" dirty="0">
                <a:solidFill>
                  <a:srgbClr val="FF0000"/>
                </a:solidFill>
                <a:latin typeface="微软雅黑"/>
                <a:cs typeface="微软雅黑"/>
              </a:rPr>
              <a:t>款</a:t>
            </a:r>
            <a:r>
              <a:rPr sz="1350" b="1" spc="5" dirty="0">
                <a:solidFill>
                  <a:srgbClr val="FF0000"/>
                </a:solidFill>
                <a:latin typeface="微软雅黑"/>
                <a:cs typeface="微软雅黑"/>
              </a:rPr>
              <a:t>，</a:t>
            </a:r>
            <a:r>
              <a:rPr sz="1350" b="1" spc="-10" dirty="0">
                <a:solidFill>
                  <a:srgbClr val="FF0000"/>
                </a:solidFill>
                <a:latin typeface="微软雅黑"/>
                <a:cs typeface="微软雅黑"/>
              </a:rPr>
              <a:t>需</a:t>
            </a:r>
            <a:r>
              <a:rPr sz="1350" b="1" spc="5" dirty="0">
                <a:solidFill>
                  <a:srgbClr val="FF0000"/>
                </a:solidFill>
                <a:latin typeface="微软雅黑"/>
                <a:cs typeface="微软雅黑"/>
              </a:rPr>
              <a:t>要修改</a:t>
            </a:r>
            <a:endParaRPr sz="1350">
              <a:latin typeface="微软雅黑"/>
              <a:cs typeface="微软雅黑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444495" y="672083"/>
            <a:ext cx="3211068" cy="6355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091942" y="878257"/>
            <a:ext cx="1918335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5" dirty="0">
                <a:solidFill>
                  <a:srgbClr val="404040"/>
                </a:solidFill>
                <a:latin typeface="微软雅黑"/>
                <a:cs typeface="微软雅黑"/>
              </a:rPr>
              <a:t>1</a:t>
            </a:r>
            <a:r>
              <a:rPr sz="1400" b="1" dirty="0">
                <a:solidFill>
                  <a:srgbClr val="404040"/>
                </a:solidFill>
                <a:latin typeface="微软雅黑"/>
                <a:cs typeface="微软雅黑"/>
              </a:rPr>
              <a:t>、人员信息采集与报送</a:t>
            </a:r>
            <a:endParaRPr sz="1400">
              <a:latin typeface="微软雅黑"/>
              <a:cs typeface="微软雅黑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949642" y="1186307"/>
            <a:ext cx="212725" cy="360680"/>
          </a:xfrm>
          <a:custGeom>
            <a:avLst/>
            <a:gdLst/>
            <a:ahLst/>
            <a:cxnLst/>
            <a:rect l="l" t="t" r="r" b="b"/>
            <a:pathLst>
              <a:path w="212725" h="360680">
                <a:moveTo>
                  <a:pt x="22695" y="148814"/>
                </a:moveTo>
                <a:lnTo>
                  <a:pt x="10850" y="152484"/>
                </a:lnTo>
                <a:lnTo>
                  <a:pt x="2690" y="161327"/>
                </a:lnTo>
                <a:lnTo>
                  <a:pt x="0" y="172731"/>
                </a:lnTo>
                <a:lnTo>
                  <a:pt x="3359" y="184403"/>
                </a:lnTo>
                <a:lnTo>
                  <a:pt x="107753" y="360298"/>
                </a:lnTo>
                <a:lnTo>
                  <a:pt x="134531" y="313563"/>
                </a:lnTo>
                <a:lnTo>
                  <a:pt x="83877" y="313563"/>
                </a:lnTo>
                <a:lnTo>
                  <a:pt x="83169" y="226251"/>
                </a:lnTo>
                <a:lnTo>
                  <a:pt x="43999" y="160273"/>
                </a:lnTo>
                <a:lnTo>
                  <a:pt x="43049" y="158801"/>
                </a:lnTo>
                <a:lnTo>
                  <a:pt x="34092" y="151130"/>
                </a:lnTo>
                <a:lnTo>
                  <a:pt x="22695" y="148814"/>
                </a:lnTo>
                <a:close/>
              </a:path>
              <a:path w="212725" h="360680">
                <a:moveTo>
                  <a:pt x="83169" y="226251"/>
                </a:moveTo>
                <a:lnTo>
                  <a:pt x="83877" y="313563"/>
                </a:lnTo>
                <a:lnTo>
                  <a:pt x="131121" y="313181"/>
                </a:lnTo>
                <a:lnTo>
                  <a:pt x="131027" y="301625"/>
                </a:lnTo>
                <a:lnTo>
                  <a:pt x="86925" y="301625"/>
                </a:lnTo>
                <a:lnTo>
                  <a:pt x="107052" y="266479"/>
                </a:lnTo>
                <a:lnTo>
                  <a:pt x="83169" y="226251"/>
                </a:lnTo>
                <a:close/>
              </a:path>
              <a:path w="212725" h="360680">
                <a:moveTo>
                  <a:pt x="188277" y="147386"/>
                </a:moveTo>
                <a:lnTo>
                  <a:pt x="176975" y="150646"/>
                </a:lnTo>
                <a:lnTo>
                  <a:pt x="168459" y="159257"/>
                </a:lnTo>
                <a:lnTo>
                  <a:pt x="130411" y="225693"/>
                </a:lnTo>
                <a:lnTo>
                  <a:pt x="131121" y="313181"/>
                </a:lnTo>
                <a:lnTo>
                  <a:pt x="83877" y="313563"/>
                </a:lnTo>
                <a:lnTo>
                  <a:pt x="134531" y="313563"/>
                </a:lnTo>
                <a:lnTo>
                  <a:pt x="209480" y="182752"/>
                </a:lnTo>
                <a:lnTo>
                  <a:pt x="210167" y="181464"/>
                </a:lnTo>
                <a:lnTo>
                  <a:pt x="212539" y="169872"/>
                </a:lnTo>
                <a:lnTo>
                  <a:pt x="209003" y="158710"/>
                </a:lnTo>
                <a:lnTo>
                  <a:pt x="200027" y="150114"/>
                </a:lnTo>
                <a:lnTo>
                  <a:pt x="188277" y="147386"/>
                </a:lnTo>
                <a:close/>
              </a:path>
              <a:path w="212725" h="360680">
                <a:moveTo>
                  <a:pt x="107052" y="266479"/>
                </a:moveTo>
                <a:lnTo>
                  <a:pt x="86925" y="301625"/>
                </a:lnTo>
                <a:lnTo>
                  <a:pt x="127692" y="301243"/>
                </a:lnTo>
                <a:lnTo>
                  <a:pt x="107052" y="266479"/>
                </a:lnTo>
                <a:close/>
              </a:path>
              <a:path w="212725" h="360680">
                <a:moveTo>
                  <a:pt x="130411" y="225693"/>
                </a:moveTo>
                <a:lnTo>
                  <a:pt x="107052" y="266479"/>
                </a:lnTo>
                <a:lnTo>
                  <a:pt x="127692" y="301243"/>
                </a:lnTo>
                <a:lnTo>
                  <a:pt x="86925" y="301625"/>
                </a:lnTo>
                <a:lnTo>
                  <a:pt x="131027" y="301625"/>
                </a:lnTo>
                <a:lnTo>
                  <a:pt x="130411" y="225693"/>
                </a:lnTo>
                <a:close/>
              </a:path>
              <a:path w="212725" h="360680">
                <a:moveTo>
                  <a:pt x="128581" y="0"/>
                </a:moveTo>
                <a:lnTo>
                  <a:pt x="81337" y="253"/>
                </a:lnTo>
                <a:lnTo>
                  <a:pt x="83169" y="226251"/>
                </a:lnTo>
                <a:lnTo>
                  <a:pt x="107052" y="266479"/>
                </a:lnTo>
                <a:lnTo>
                  <a:pt x="130411" y="225693"/>
                </a:lnTo>
                <a:lnTo>
                  <a:pt x="128581" y="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444495" y="2305811"/>
            <a:ext cx="3211068" cy="63398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015228" y="1578863"/>
            <a:ext cx="2212848" cy="63703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137403" y="4128515"/>
            <a:ext cx="1842516" cy="63703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444495" y="1458467"/>
            <a:ext cx="3211068" cy="63398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015228" y="2065020"/>
            <a:ext cx="2212848" cy="63703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015228" y="2545079"/>
            <a:ext cx="2212848" cy="63703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3091942" y="2511604"/>
            <a:ext cx="4873625" cy="4451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5" dirty="0">
                <a:solidFill>
                  <a:srgbClr val="404040"/>
                </a:solidFill>
                <a:latin typeface="微软雅黑"/>
                <a:cs typeface="微软雅黑"/>
              </a:rPr>
              <a:t>3</a:t>
            </a:r>
            <a:r>
              <a:rPr sz="1400" b="1" dirty="0">
                <a:solidFill>
                  <a:srgbClr val="404040"/>
                </a:solidFill>
                <a:latin typeface="微软雅黑"/>
                <a:cs typeface="微软雅黑"/>
              </a:rPr>
              <a:t>、报表填写计算与报送</a:t>
            </a:r>
            <a:endParaRPr sz="1400">
              <a:latin typeface="微软雅黑"/>
              <a:cs typeface="微软雅黑"/>
            </a:endParaRPr>
          </a:p>
          <a:p>
            <a:pPr marL="3145790">
              <a:lnSpc>
                <a:spcPct val="100000"/>
              </a:lnSpc>
              <a:spcBef>
                <a:spcPts val="220"/>
              </a:spcBef>
            </a:pPr>
            <a:r>
              <a:rPr sz="1400" b="1" dirty="0">
                <a:solidFill>
                  <a:srgbClr val="404040"/>
                </a:solidFill>
                <a:latin typeface="微软雅黑"/>
                <a:cs typeface="微软雅黑"/>
              </a:rPr>
              <a:t>（</a:t>
            </a:r>
            <a:r>
              <a:rPr sz="1400" b="1" spc="-5" dirty="0">
                <a:solidFill>
                  <a:srgbClr val="404040"/>
                </a:solidFill>
                <a:latin typeface="微软雅黑"/>
                <a:cs typeface="微软雅黑"/>
              </a:rPr>
              <a:t>3</a:t>
            </a:r>
            <a:r>
              <a:rPr sz="1400" b="1" dirty="0">
                <a:solidFill>
                  <a:srgbClr val="404040"/>
                </a:solidFill>
                <a:latin typeface="微软雅黑"/>
                <a:cs typeface="微软雅黑"/>
              </a:rPr>
              <a:t>）限售股转让所得</a:t>
            </a:r>
            <a:endParaRPr sz="1400">
              <a:latin typeface="微软雅黑"/>
              <a:cs typeface="微软雅黑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225285" y="1786815"/>
            <a:ext cx="1205230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>
                <a:solidFill>
                  <a:srgbClr val="404040"/>
                </a:solidFill>
                <a:latin typeface="微软雅黑"/>
                <a:cs typeface="微软雅黑"/>
              </a:rPr>
              <a:t>（</a:t>
            </a:r>
            <a:r>
              <a:rPr sz="1400" b="1" spc="-5" dirty="0">
                <a:solidFill>
                  <a:srgbClr val="404040"/>
                </a:solidFill>
                <a:latin typeface="微软雅黑"/>
                <a:cs typeface="微软雅黑"/>
              </a:rPr>
              <a:t>1</a:t>
            </a:r>
            <a:r>
              <a:rPr sz="1400" b="1" dirty="0">
                <a:solidFill>
                  <a:srgbClr val="404040"/>
                </a:solidFill>
                <a:latin typeface="微软雅黑"/>
                <a:cs typeface="微软雅黑"/>
              </a:rPr>
              <a:t>）综合所得</a:t>
            </a:r>
            <a:endParaRPr sz="1400">
              <a:latin typeface="微软雅黑"/>
              <a:cs typeface="微软雅黑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512053" y="4336797"/>
            <a:ext cx="1095375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>
                <a:solidFill>
                  <a:srgbClr val="404040"/>
                </a:solidFill>
                <a:latin typeface="微软雅黑"/>
                <a:cs typeface="微软雅黑"/>
              </a:rPr>
              <a:t>本月申报完成</a:t>
            </a:r>
            <a:endParaRPr sz="1400">
              <a:latin typeface="微软雅黑"/>
              <a:cs typeface="微软雅黑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279897" y="3913135"/>
            <a:ext cx="1574165" cy="198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50" b="1" spc="5" dirty="0">
                <a:latin typeface="微软雅黑"/>
                <a:cs typeface="微软雅黑"/>
              </a:rPr>
              <a:t>申报成功，可</a:t>
            </a:r>
            <a:r>
              <a:rPr sz="1350" b="1" spc="-10" dirty="0">
                <a:latin typeface="微软雅黑"/>
                <a:cs typeface="微软雅黑"/>
              </a:rPr>
              <a:t>以</a:t>
            </a:r>
            <a:r>
              <a:rPr sz="1350" b="1" spc="5" dirty="0">
                <a:latin typeface="微软雅黑"/>
                <a:cs typeface="微软雅黑"/>
              </a:rPr>
              <a:t>扣款</a:t>
            </a:r>
            <a:endParaRPr sz="1350">
              <a:latin typeface="微软雅黑"/>
              <a:cs typeface="微软雅黑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736595" y="1664006"/>
            <a:ext cx="2630805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>
                <a:solidFill>
                  <a:srgbClr val="404040"/>
                </a:solidFill>
                <a:latin typeface="微软雅黑"/>
                <a:cs typeface="微软雅黑"/>
              </a:rPr>
              <a:t>2、专项附加扣除信息采</a:t>
            </a:r>
            <a:r>
              <a:rPr sz="1400" b="1" spc="-10" dirty="0">
                <a:solidFill>
                  <a:srgbClr val="404040"/>
                </a:solidFill>
                <a:latin typeface="微软雅黑"/>
                <a:cs typeface="微软雅黑"/>
              </a:rPr>
              <a:t>集</a:t>
            </a:r>
            <a:r>
              <a:rPr sz="1400" b="1" dirty="0">
                <a:solidFill>
                  <a:srgbClr val="404040"/>
                </a:solidFill>
                <a:latin typeface="微软雅黑"/>
                <a:cs typeface="微软雅黑"/>
              </a:rPr>
              <a:t>与报送</a:t>
            </a:r>
            <a:endParaRPr sz="1400">
              <a:latin typeface="微软雅黑"/>
              <a:cs typeface="微软雅黑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225285" y="2272971"/>
            <a:ext cx="1205230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>
                <a:solidFill>
                  <a:srgbClr val="404040"/>
                </a:solidFill>
                <a:latin typeface="微软雅黑"/>
                <a:cs typeface="微软雅黑"/>
              </a:rPr>
              <a:t>（</a:t>
            </a:r>
            <a:r>
              <a:rPr sz="1400" b="1" spc="-5" dirty="0">
                <a:solidFill>
                  <a:srgbClr val="404040"/>
                </a:solidFill>
                <a:latin typeface="微软雅黑"/>
                <a:cs typeface="微软雅黑"/>
              </a:rPr>
              <a:t>2</a:t>
            </a:r>
            <a:r>
              <a:rPr sz="1400" b="1" dirty="0">
                <a:solidFill>
                  <a:srgbClr val="404040"/>
                </a:solidFill>
                <a:latin typeface="微软雅黑"/>
                <a:cs typeface="微软雅黑"/>
              </a:rPr>
              <a:t>）分类所得</a:t>
            </a:r>
            <a:endParaRPr sz="1400">
              <a:latin typeface="微软雅黑"/>
              <a:cs typeface="微软雅黑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6015228" y="3014472"/>
            <a:ext cx="2212848" cy="63703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6225285" y="3223058"/>
            <a:ext cx="1383665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>
                <a:solidFill>
                  <a:srgbClr val="404040"/>
                </a:solidFill>
                <a:latin typeface="微软雅黑"/>
                <a:cs typeface="微软雅黑"/>
              </a:rPr>
              <a:t>（</a:t>
            </a:r>
            <a:r>
              <a:rPr sz="1400" b="1" spc="-5" dirty="0">
                <a:solidFill>
                  <a:srgbClr val="404040"/>
                </a:solidFill>
                <a:latin typeface="微软雅黑"/>
                <a:cs typeface="微软雅黑"/>
              </a:rPr>
              <a:t>4</a:t>
            </a:r>
            <a:r>
              <a:rPr sz="1400" b="1" dirty="0">
                <a:solidFill>
                  <a:srgbClr val="404040"/>
                </a:solidFill>
                <a:latin typeface="微软雅黑"/>
                <a:cs typeface="微软雅黑"/>
              </a:rPr>
              <a:t>）非居民所得</a:t>
            </a:r>
            <a:endParaRPr sz="1400">
              <a:latin typeface="微软雅黑"/>
              <a:cs typeface="微软雅黑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5641085" y="1882901"/>
            <a:ext cx="340360" cy="1446530"/>
          </a:xfrm>
          <a:custGeom>
            <a:avLst/>
            <a:gdLst/>
            <a:ahLst/>
            <a:cxnLst/>
            <a:rect l="l" t="t" r="r" b="b"/>
            <a:pathLst>
              <a:path w="340360" h="1446529">
                <a:moveTo>
                  <a:pt x="339851" y="1446276"/>
                </a:moveTo>
                <a:lnTo>
                  <a:pt x="299015" y="1438196"/>
                </a:lnTo>
                <a:lnTo>
                  <a:pt x="261758" y="1415246"/>
                </a:lnTo>
                <a:lnTo>
                  <a:pt x="229263" y="1379357"/>
                </a:lnTo>
                <a:lnTo>
                  <a:pt x="202710" y="1332460"/>
                </a:lnTo>
                <a:lnTo>
                  <a:pt x="188891" y="1296034"/>
                </a:lnTo>
                <a:lnTo>
                  <a:pt x="178588" y="1256145"/>
                </a:lnTo>
                <a:lnTo>
                  <a:pt x="172149" y="1213368"/>
                </a:lnTo>
                <a:lnTo>
                  <a:pt x="169925" y="1168273"/>
                </a:lnTo>
                <a:lnTo>
                  <a:pt x="169925" y="1001141"/>
                </a:lnTo>
                <a:lnTo>
                  <a:pt x="169362" y="978339"/>
                </a:lnTo>
                <a:lnTo>
                  <a:pt x="164987" y="934331"/>
                </a:lnTo>
                <a:lnTo>
                  <a:pt x="156573" y="892927"/>
                </a:lnTo>
                <a:lnTo>
                  <a:pt x="144468" y="854698"/>
                </a:lnTo>
                <a:lnTo>
                  <a:pt x="120157" y="804560"/>
                </a:lnTo>
                <a:lnTo>
                  <a:pt x="89512" y="764787"/>
                </a:lnTo>
                <a:lnTo>
                  <a:pt x="53711" y="737310"/>
                </a:lnTo>
                <a:lnTo>
                  <a:pt x="13937" y="724059"/>
                </a:lnTo>
                <a:lnTo>
                  <a:pt x="0" y="723138"/>
                </a:lnTo>
                <a:lnTo>
                  <a:pt x="13937" y="722216"/>
                </a:lnTo>
                <a:lnTo>
                  <a:pt x="53711" y="708965"/>
                </a:lnTo>
                <a:lnTo>
                  <a:pt x="89512" y="681488"/>
                </a:lnTo>
                <a:lnTo>
                  <a:pt x="120157" y="641715"/>
                </a:lnTo>
                <a:lnTo>
                  <a:pt x="144468" y="591577"/>
                </a:lnTo>
                <a:lnTo>
                  <a:pt x="156573" y="553348"/>
                </a:lnTo>
                <a:lnTo>
                  <a:pt x="164987" y="511944"/>
                </a:lnTo>
                <a:lnTo>
                  <a:pt x="169362" y="467936"/>
                </a:lnTo>
                <a:lnTo>
                  <a:pt x="169925" y="445135"/>
                </a:lnTo>
                <a:lnTo>
                  <a:pt x="169925" y="278003"/>
                </a:lnTo>
                <a:lnTo>
                  <a:pt x="170489" y="255201"/>
                </a:lnTo>
                <a:lnTo>
                  <a:pt x="174864" y="211193"/>
                </a:lnTo>
                <a:lnTo>
                  <a:pt x="183278" y="169789"/>
                </a:lnTo>
                <a:lnTo>
                  <a:pt x="195383" y="131560"/>
                </a:lnTo>
                <a:lnTo>
                  <a:pt x="219694" y="81422"/>
                </a:lnTo>
                <a:lnTo>
                  <a:pt x="250339" y="41649"/>
                </a:lnTo>
                <a:lnTo>
                  <a:pt x="286140" y="14172"/>
                </a:lnTo>
                <a:lnTo>
                  <a:pt x="325914" y="921"/>
                </a:lnTo>
                <a:lnTo>
                  <a:pt x="339851" y="0"/>
                </a:lnTo>
              </a:path>
            </a:pathLst>
          </a:custGeom>
          <a:ln w="47244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444495" y="3150107"/>
            <a:ext cx="3211068" cy="63550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3091942" y="3357170"/>
            <a:ext cx="1918335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5" dirty="0">
                <a:solidFill>
                  <a:srgbClr val="404040"/>
                </a:solidFill>
                <a:latin typeface="微软雅黑"/>
                <a:cs typeface="微软雅黑"/>
              </a:rPr>
              <a:t>4</a:t>
            </a:r>
            <a:r>
              <a:rPr sz="1400" b="1" dirty="0">
                <a:solidFill>
                  <a:srgbClr val="404040"/>
                </a:solidFill>
                <a:latin typeface="微软雅黑"/>
                <a:cs typeface="微软雅黑"/>
              </a:rPr>
              <a:t>、申报反馈与税款缴纳</a:t>
            </a:r>
            <a:endParaRPr sz="1400">
              <a:latin typeface="微软雅黑"/>
              <a:cs typeface="微软雅黑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3949642" y="1966595"/>
            <a:ext cx="212725" cy="360680"/>
          </a:xfrm>
          <a:custGeom>
            <a:avLst/>
            <a:gdLst/>
            <a:ahLst/>
            <a:cxnLst/>
            <a:rect l="l" t="t" r="r" b="b"/>
            <a:pathLst>
              <a:path w="212725" h="360680">
                <a:moveTo>
                  <a:pt x="22695" y="148814"/>
                </a:moveTo>
                <a:lnTo>
                  <a:pt x="10850" y="152484"/>
                </a:lnTo>
                <a:lnTo>
                  <a:pt x="2690" y="161327"/>
                </a:lnTo>
                <a:lnTo>
                  <a:pt x="0" y="172731"/>
                </a:lnTo>
                <a:lnTo>
                  <a:pt x="3359" y="184404"/>
                </a:lnTo>
                <a:lnTo>
                  <a:pt x="107753" y="360299"/>
                </a:lnTo>
                <a:lnTo>
                  <a:pt x="134531" y="313563"/>
                </a:lnTo>
                <a:lnTo>
                  <a:pt x="83877" y="313563"/>
                </a:lnTo>
                <a:lnTo>
                  <a:pt x="83169" y="226251"/>
                </a:lnTo>
                <a:lnTo>
                  <a:pt x="43999" y="160274"/>
                </a:lnTo>
                <a:lnTo>
                  <a:pt x="43049" y="158801"/>
                </a:lnTo>
                <a:lnTo>
                  <a:pt x="34092" y="151130"/>
                </a:lnTo>
                <a:lnTo>
                  <a:pt x="22695" y="148814"/>
                </a:lnTo>
                <a:close/>
              </a:path>
              <a:path w="212725" h="360680">
                <a:moveTo>
                  <a:pt x="83169" y="226251"/>
                </a:moveTo>
                <a:lnTo>
                  <a:pt x="83877" y="313563"/>
                </a:lnTo>
                <a:lnTo>
                  <a:pt x="131121" y="313181"/>
                </a:lnTo>
                <a:lnTo>
                  <a:pt x="131027" y="301625"/>
                </a:lnTo>
                <a:lnTo>
                  <a:pt x="86925" y="301625"/>
                </a:lnTo>
                <a:lnTo>
                  <a:pt x="107052" y="266479"/>
                </a:lnTo>
                <a:lnTo>
                  <a:pt x="83169" y="226251"/>
                </a:lnTo>
                <a:close/>
              </a:path>
              <a:path w="212725" h="360680">
                <a:moveTo>
                  <a:pt x="188277" y="147386"/>
                </a:moveTo>
                <a:lnTo>
                  <a:pt x="176975" y="150646"/>
                </a:lnTo>
                <a:lnTo>
                  <a:pt x="168459" y="159257"/>
                </a:lnTo>
                <a:lnTo>
                  <a:pt x="130411" y="225693"/>
                </a:lnTo>
                <a:lnTo>
                  <a:pt x="131121" y="313181"/>
                </a:lnTo>
                <a:lnTo>
                  <a:pt x="83877" y="313563"/>
                </a:lnTo>
                <a:lnTo>
                  <a:pt x="134531" y="313563"/>
                </a:lnTo>
                <a:lnTo>
                  <a:pt x="209480" y="182753"/>
                </a:lnTo>
                <a:lnTo>
                  <a:pt x="210167" y="181464"/>
                </a:lnTo>
                <a:lnTo>
                  <a:pt x="212539" y="169872"/>
                </a:lnTo>
                <a:lnTo>
                  <a:pt x="209003" y="158710"/>
                </a:lnTo>
                <a:lnTo>
                  <a:pt x="200027" y="150114"/>
                </a:lnTo>
                <a:lnTo>
                  <a:pt x="188277" y="147386"/>
                </a:lnTo>
                <a:close/>
              </a:path>
              <a:path w="212725" h="360680">
                <a:moveTo>
                  <a:pt x="107052" y="266479"/>
                </a:moveTo>
                <a:lnTo>
                  <a:pt x="86925" y="301625"/>
                </a:lnTo>
                <a:lnTo>
                  <a:pt x="127692" y="301244"/>
                </a:lnTo>
                <a:lnTo>
                  <a:pt x="107052" y="266479"/>
                </a:lnTo>
                <a:close/>
              </a:path>
              <a:path w="212725" h="360680">
                <a:moveTo>
                  <a:pt x="130411" y="225693"/>
                </a:moveTo>
                <a:lnTo>
                  <a:pt x="107052" y="266479"/>
                </a:lnTo>
                <a:lnTo>
                  <a:pt x="127692" y="301244"/>
                </a:lnTo>
                <a:lnTo>
                  <a:pt x="86925" y="301625"/>
                </a:lnTo>
                <a:lnTo>
                  <a:pt x="131027" y="301625"/>
                </a:lnTo>
                <a:lnTo>
                  <a:pt x="130411" y="225693"/>
                </a:lnTo>
                <a:close/>
              </a:path>
              <a:path w="212725" h="360680">
                <a:moveTo>
                  <a:pt x="128581" y="0"/>
                </a:moveTo>
                <a:lnTo>
                  <a:pt x="81337" y="254"/>
                </a:lnTo>
                <a:lnTo>
                  <a:pt x="83169" y="226251"/>
                </a:lnTo>
                <a:lnTo>
                  <a:pt x="107052" y="266479"/>
                </a:lnTo>
                <a:lnTo>
                  <a:pt x="130411" y="225693"/>
                </a:lnTo>
                <a:lnTo>
                  <a:pt x="128581" y="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946594" y="2865754"/>
            <a:ext cx="212725" cy="360680"/>
          </a:xfrm>
          <a:custGeom>
            <a:avLst/>
            <a:gdLst/>
            <a:ahLst/>
            <a:cxnLst/>
            <a:rect l="l" t="t" r="r" b="b"/>
            <a:pathLst>
              <a:path w="212725" h="360680">
                <a:moveTo>
                  <a:pt x="22695" y="148814"/>
                </a:moveTo>
                <a:lnTo>
                  <a:pt x="10850" y="152484"/>
                </a:lnTo>
                <a:lnTo>
                  <a:pt x="2690" y="161327"/>
                </a:lnTo>
                <a:lnTo>
                  <a:pt x="0" y="172731"/>
                </a:lnTo>
                <a:lnTo>
                  <a:pt x="3359" y="184403"/>
                </a:lnTo>
                <a:lnTo>
                  <a:pt x="107753" y="360171"/>
                </a:lnTo>
                <a:lnTo>
                  <a:pt x="134477" y="313563"/>
                </a:lnTo>
                <a:lnTo>
                  <a:pt x="83877" y="313563"/>
                </a:lnTo>
                <a:lnTo>
                  <a:pt x="83169" y="226251"/>
                </a:lnTo>
                <a:lnTo>
                  <a:pt x="43999" y="160274"/>
                </a:lnTo>
                <a:lnTo>
                  <a:pt x="43049" y="158801"/>
                </a:lnTo>
                <a:lnTo>
                  <a:pt x="34092" y="151130"/>
                </a:lnTo>
                <a:lnTo>
                  <a:pt x="22695" y="148814"/>
                </a:lnTo>
                <a:close/>
              </a:path>
              <a:path w="212725" h="360680">
                <a:moveTo>
                  <a:pt x="83169" y="226251"/>
                </a:moveTo>
                <a:lnTo>
                  <a:pt x="83877" y="313563"/>
                </a:lnTo>
                <a:lnTo>
                  <a:pt x="131121" y="313181"/>
                </a:lnTo>
                <a:lnTo>
                  <a:pt x="131027" y="301625"/>
                </a:lnTo>
                <a:lnTo>
                  <a:pt x="86925" y="301625"/>
                </a:lnTo>
                <a:lnTo>
                  <a:pt x="107052" y="266479"/>
                </a:lnTo>
                <a:lnTo>
                  <a:pt x="83169" y="226251"/>
                </a:lnTo>
                <a:close/>
              </a:path>
              <a:path w="212725" h="360680">
                <a:moveTo>
                  <a:pt x="188277" y="147386"/>
                </a:moveTo>
                <a:lnTo>
                  <a:pt x="176975" y="150646"/>
                </a:lnTo>
                <a:lnTo>
                  <a:pt x="168459" y="159257"/>
                </a:lnTo>
                <a:lnTo>
                  <a:pt x="130411" y="225693"/>
                </a:lnTo>
                <a:lnTo>
                  <a:pt x="131121" y="313181"/>
                </a:lnTo>
                <a:lnTo>
                  <a:pt x="83877" y="313563"/>
                </a:lnTo>
                <a:lnTo>
                  <a:pt x="134477" y="313563"/>
                </a:lnTo>
                <a:lnTo>
                  <a:pt x="209480" y="182752"/>
                </a:lnTo>
                <a:lnTo>
                  <a:pt x="210167" y="181464"/>
                </a:lnTo>
                <a:lnTo>
                  <a:pt x="212539" y="169872"/>
                </a:lnTo>
                <a:lnTo>
                  <a:pt x="209003" y="158710"/>
                </a:lnTo>
                <a:lnTo>
                  <a:pt x="200027" y="150114"/>
                </a:lnTo>
                <a:lnTo>
                  <a:pt x="188277" y="147386"/>
                </a:lnTo>
                <a:close/>
              </a:path>
              <a:path w="212725" h="360680">
                <a:moveTo>
                  <a:pt x="107052" y="266479"/>
                </a:moveTo>
                <a:lnTo>
                  <a:pt x="86925" y="301625"/>
                </a:lnTo>
                <a:lnTo>
                  <a:pt x="127692" y="301244"/>
                </a:lnTo>
                <a:lnTo>
                  <a:pt x="107052" y="266479"/>
                </a:lnTo>
                <a:close/>
              </a:path>
              <a:path w="212725" h="360680">
                <a:moveTo>
                  <a:pt x="130411" y="225693"/>
                </a:moveTo>
                <a:lnTo>
                  <a:pt x="107052" y="266479"/>
                </a:lnTo>
                <a:lnTo>
                  <a:pt x="127692" y="301244"/>
                </a:lnTo>
                <a:lnTo>
                  <a:pt x="86925" y="301625"/>
                </a:lnTo>
                <a:lnTo>
                  <a:pt x="131027" y="301625"/>
                </a:lnTo>
                <a:lnTo>
                  <a:pt x="130411" y="225693"/>
                </a:lnTo>
                <a:close/>
              </a:path>
              <a:path w="212725" h="360680">
                <a:moveTo>
                  <a:pt x="128581" y="0"/>
                </a:moveTo>
                <a:lnTo>
                  <a:pt x="81337" y="253"/>
                </a:lnTo>
                <a:lnTo>
                  <a:pt x="83169" y="226251"/>
                </a:lnTo>
                <a:lnTo>
                  <a:pt x="107052" y="266479"/>
                </a:lnTo>
                <a:lnTo>
                  <a:pt x="130411" y="225693"/>
                </a:lnTo>
                <a:lnTo>
                  <a:pt x="128581" y="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1357122" y="820674"/>
            <a:ext cx="509270" cy="1584960"/>
          </a:xfrm>
          <a:prstGeom prst="rect">
            <a:avLst/>
          </a:prstGeom>
          <a:ln w="25908">
            <a:solidFill>
              <a:srgbClr val="006FC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14300" marR="106045" algn="just">
              <a:lnSpc>
                <a:spcPct val="100000"/>
              </a:lnSpc>
            </a:pPr>
            <a:r>
              <a:rPr sz="2000" dirty="0">
                <a:solidFill>
                  <a:srgbClr val="006FC0"/>
                </a:solidFill>
                <a:latin typeface="微软雅黑"/>
                <a:cs typeface="微软雅黑"/>
              </a:rPr>
              <a:t>申 </a:t>
            </a:r>
            <a:r>
              <a:rPr sz="2000" spc="5" dirty="0">
                <a:solidFill>
                  <a:srgbClr val="006FC0"/>
                </a:solidFill>
                <a:latin typeface="微软雅黑"/>
                <a:cs typeface="微软雅黑"/>
              </a:rPr>
              <a:t>报</a:t>
            </a:r>
            <a:r>
              <a:rPr sz="2000" dirty="0">
                <a:solidFill>
                  <a:srgbClr val="006FC0"/>
                </a:solidFill>
                <a:latin typeface="微软雅黑"/>
                <a:cs typeface="微软雅黑"/>
              </a:rPr>
              <a:t> 流 程</a:t>
            </a:r>
            <a:endParaRPr sz="2000">
              <a:latin typeface="微软雅黑"/>
              <a:cs typeface="微软雅黑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3088" y="51815"/>
            <a:ext cx="443865" cy="467995"/>
          </a:xfrm>
          <a:custGeom>
            <a:avLst/>
            <a:gdLst/>
            <a:ahLst/>
            <a:cxnLst/>
            <a:rect l="l" t="t" r="r" b="b"/>
            <a:pathLst>
              <a:path w="443865" h="467995">
                <a:moveTo>
                  <a:pt x="123520" y="0"/>
                </a:moveTo>
                <a:lnTo>
                  <a:pt x="0" y="0"/>
                </a:lnTo>
                <a:lnTo>
                  <a:pt x="0" y="467868"/>
                </a:lnTo>
                <a:lnTo>
                  <a:pt x="123520" y="467868"/>
                </a:lnTo>
                <a:lnTo>
                  <a:pt x="123520" y="440436"/>
                </a:lnTo>
                <a:lnTo>
                  <a:pt x="61760" y="440436"/>
                </a:lnTo>
                <a:lnTo>
                  <a:pt x="45465" y="437007"/>
                </a:lnTo>
                <a:lnTo>
                  <a:pt x="18872" y="405257"/>
                </a:lnTo>
                <a:lnTo>
                  <a:pt x="17157" y="394843"/>
                </a:lnTo>
                <a:lnTo>
                  <a:pt x="18872" y="387223"/>
                </a:lnTo>
                <a:lnTo>
                  <a:pt x="45465" y="354584"/>
                </a:lnTo>
                <a:lnTo>
                  <a:pt x="61760" y="350266"/>
                </a:lnTo>
                <a:lnTo>
                  <a:pt x="123520" y="350266"/>
                </a:lnTo>
                <a:lnTo>
                  <a:pt x="123520" y="217170"/>
                </a:lnTo>
                <a:lnTo>
                  <a:pt x="26593" y="217170"/>
                </a:lnTo>
                <a:lnTo>
                  <a:pt x="26593" y="64388"/>
                </a:lnTo>
                <a:lnTo>
                  <a:pt x="123520" y="64388"/>
                </a:lnTo>
                <a:lnTo>
                  <a:pt x="123520" y="0"/>
                </a:lnTo>
                <a:close/>
              </a:path>
              <a:path w="443865" h="467995">
                <a:moveTo>
                  <a:pt x="123520" y="350266"/>
                </a:moveTo>
                <a:lnTo>
                  <a:pt x="61760" y="350266"/>
                </a:lnTo>
                <a:lnTo>
                  <a:pt x="72059" y="351917"/>
                </a:lnTo>
                <a:lnTo>
                  <a:pt x="79781" y="354584"/>
                </a:lnTo>
                <a:lnTo>
                  <a:pt x="106362" y="387223"/>
                </a:lnTo>
                <a:lnTo>
                  <a:pt x="106362" y="405257"/>
                </a:lnTo>
                <a:lnTo>
                  <a:pt x="79781" y="437007"/>
                </a:lnTo>
                <a:lnTo>
                  <a:pt x="61760" y="440436"/>
                </a:lnTo>
                <a:lnTo>
                  <a:pt x="123520" y="440436"/>
                </a:lnTo>
                <a:lnTo>
                  <a:pt x="123520" y="350266"/>
                </a:lnTo>
                <a:close/>
              </a:path>
              <a:path w="443865" h="467995">
                <a:moveTo>
                  <a:pt x="61760" y="358901"/>
                </a:moveTo>
                <a:lnTo>
                  <a:pt x="54902" y="360553"/>
                </a:lnTo>
                <a:lnTo>
                  <a:pt x="48031" y="361442"/>
                </a:lnTo>
                <a:lnTo>
                  <a:pt x="42036" y="365760"/>
                </a:lnTo>
                <a:lnTo>
                  <a:pt x="36880" y="369950"/>
                </a:lnTo>
                <a:lnTo>
                  <a:pt x="32600" y="376047"/>
                </a:lnTo>
                <a:lnTo>
                  <a:pt x="28308" y="381126"/>
                </a:lnTo>
                <a:lnTo>
                  <a:pt x="26593" y="387985"/>
                </a:lnTo>
                <a:lnTo>
                  <a:pt x="25730" y="394843"/>
                </a:lnTo>
                <a:lnTo>
                  <a:pt x="26593" y="403479"/>
                </a:lnTo>
                <a:lnTo>
                  <a:pt x="54902" y="431800"/>
                </a:lnTo>
                <a:lnTo>
                  <a:pt x="70345" y="431800"/>
                </a:lnTo>
                <a:lnTo>
                  <a:pt x="95211" y="410337"/>
                </a:lnTo>
                <a:lnTo>
                  <a:pt x="98653" y="403479"/>
                </a:lnTo>
                <a:lnTo>
                  <a:pt x="98653" y="387985"/>
                </a:lnTo>
                <a:lnTo>
                  <a:pt x="92646" y="376047"/>
                </a:lnTo>
                <a:lnTo>
                  <a:pt x="88353" y="369950"/>
                </a:lnTo>
                <a:lnTo>
                  <a:pt x="83210" y="365760"/>
                </a:lnTo>
                <a:lnTo>
                  <a:pt x="77203" y="361442"/>
                </a:lnTo>
                <a:lnTo>
                  <a:pt x="70345" y="360553"/>
                </a:lnTo>
                <a:lnTo>
                  <a:pt x="61760" y="358901"/>
                </a:lnTo>
                <a:close/>
              </a:path>
              <a:path w="443865" h="467995">
                <a:moveTo>
                  <a:pt x="123520" y="64388"/>
                </a:moveTo>
                <a:lnTo>
                  <a:pt x="96926" y="64388"/>
                </a:lnTo>
                <a:lnTo>
                  <a:pt x="96926" y="217170"/>
                </a:lnTo>
                <a:lnTo>
                  <a:pt x="123520" y="217170"/>
                </a:lnTo>
                <a:lnTo>
                  <a:pt x="123520" y="64388"/>
                </a:lnTo>
                <a:close/>
              </a:path>
              <a:path w="443865" h="467995">
                <a:moveTo>
                  <a:pt x="85775" y="181991"/>
                </a:moveTo>
                <a:lnTo>
                  <a:pt x="37744" y="181991"/>
                </a:lnTo>
                <a:lnTo>
                  <a:pt x="37744" y="201803"/>
                </a:lnTo>
                <a:lnTo>
                  <a:pt x="85775" y="201803"/>
                </a:lnTo>
                <a:lnTo>
                  <a:pt x="85775" y="181991"/>
                </a:lnTo>
                <a:close/>
              </a:path>
              <a:path w="443865" h="467995">
                <a:moveTo>
                  <a:pt x="85775" y="126237"/>
                </a:moveTo>
                <a:lnTo>
                  <a:pt x="37744" y="126237"/>
                </a:lnTo>
                <a:lnTo>
                  <a:pt x="37744" y="145923"/>
                </a:lnTo>
                <a:lnTo>
                  <a:pt x="85775" y="145923"/>
                </a:lnTo>
                <a:lnTo>
                  <a:pt x="85775" y="126237"/>
                </a:lnTo>
                <a:close/>
              </a:path>
              <a:path w="443865" h="467995">
                <a:moveTo>
                  <a:pt x="85775" y="73025"/>
                </a:moveTo>
                <a:lnTo>
                  <a:pt x="37744" y="73025"/>
                </a:lnTo>
                <a:lnTo>
                  <a:pt x="37744" y="91821"/>
                </a:lnTo>
                <a:lnTo>
                  <a:pt x="85775" y="91821"/>
                </a:lnTo>
                <a:lnTo>
                  <a:pt x="85775" y="73025"/>
                </a:lnTo>
                <a:close/>
              </a:path>
              <a:path w="443865" h="467995">
                <a:moveTo>
                  <a:pt x="286512" y="0"/>
                </a:moveTo>
                <a:lnTo>
                  <a:pt x="162979" y="0"/>
                </a:lnTo>
                <a:lnTo>
                  <a:pt x="162979" y="467868"/>
                </a:lnTo>
                <a:lnTo>
                  <a:pt x="286512" y="467868"/>
                </a:lnTo>
                <a:lnTo>
                  <a:pt x="286512" y="440436"/>
                </a:lnTo>
                <a:lnTo>
                  <a:pt x="224739" y="440436"/>
                </a:lnTo>
                <a:lnTo>
                  <a:pt x="216166" y="438658"/>
                </a:lnTo>
                <a:lnTo>
                  <a:pt x="207594" y="437007"/>
                </a:lnTo>
                <a:lnTo>
                  <a:pt x="199008" y="433578"/>
                </a:lnTo>
                <a:lnTo>
                  <a:pt x="193865" y="427482"/>
                </a:lnTo>
                <a:lnTo>
                  <a:pt x="187858" y="420624"/>
                </a:lnTo>
                <a:lnTo>
                  <a:pt x="183565" y="413766"/>
                </a:lnTo>
                <a:lnTo>
                  <a:pt x="181000" y="405257"/>
                </a:lnTo>
                <a:lnTo>
                  <a:pt x="179285" y="394843"/>
                </a:lnTo>
                <a:lnTo>
                  <a:pt x="181000" y="387223"/>
                </a:lnTo>
                <a:lnTo>
                  <a:pt x="207594" y="354584"/>
                </a:lnTo>
                <a:lnTo>
                  <a:pt x="224739" y="350266"/>
                </a:lnTo>
                <a:lnTo>
                  <a:pt x="286512" y="350266"/>
                </a:lnTo>
                <a:lnTo>
                  <a:pt x="286512" y="217170"/>
                </a:lnTo>
                <a:lnTo>
                  <a:pt x="189572" y="217170"/>
                </a:lnTo>
                <a:lnTo>
                  <a:pt x="189572" y="64388"/>
                </a:lnTo>
                <a:lnTo>
                  <a:pt x="286512" y="64388"/>
                </a:lnTo>
                <a:lnTo>
                  <a:pt x="286512" y="0"/>
                </a:lnTo>
                <a:close/>
              </a:path>
              <a:path w="443865" h="467995">
                <a:moveTo>
                  <a:pt x="286512" y="350266"/>
                </a:moveTo>
                <a:lnTo>
                  <a:pt x="224739" y="350266"/>
                </a:lnTo>
                <a:lnTo>
                  <a:pt x="234175" y="351917"/>
                </a:lnTo>
                <a:lnTo>
                  <a:pt x="242760" y="354584"/>
                </a:lnTo>
                <a:lnTo>
                  <a:pt x="249618" y="358901"/>
                </a:lnTo>
                <a:lnTo>
                  <a:pt x="256489" y="363093"/>
                </a:lnTo>
                <a:lnTo>
                  <a:pt x="262483" y="369950"/>
                </a:lnTo>
                <a:lnTo>
                  <a:pt x="266776" y="378587"/>
                </a:lnTo>
                <a:lnTo>
                  <a:pt x="269354" y="387223"/>
                </a:lnTo>
                <a:lnTo>
                  <a:pt x="269354" y="405257"/>
                </a:lnTo>
                <a:lnTo>
                  <a:pt x="242760" y="437007"/>
                </a:lnTo>
                <a:lnTo>
                  <a:pt x="224739" y="440436"/>
                </a:lnTo>
                <a:lnTo>
                  <a:pt x="286512" y="440436"/>
                </a:lnTo>
                <a:lnTo>
                  <a:pt x="286512" y="350266"/>
                </a:lnTo>
                <a:close/>
              </a:path>
              <a:path w="443865" h="467995">
                <a:moveTo>
                  <a:pt x="224739" y="358901"/>
                </a:moveTo>
                <a:lnTo>
                  <a:pt x="217030" y="360553"/>
                </a:lnTo>
                <a:lnTo>
                  <a:pt x="210159" y="361442"/>
                </a:lnTo>
                <a:lnTo>
                  <a:pt x="205016" y="365760"/>
                </a:lnTo>
                <a:lnTo>
                  <a:pt x="199008" y="369950"/>
                </a:lnTo>
                <a:lnTo>
                  <a:pt x="194716" y="376047"/>
                </a:lnTo>
                <a:lnTo>
                  <a:pt x="190436" y="381126"/>
                </a:lnTo>
                <a:lnTo>
                  <a:pt x="189572" y="387985"/>
                </a:lnTo>
                <a:lnTo>
                  <a:pt x="187858" y="394843"/>
                </a:lnTo>
                <a:lnTo>
                  <a:pt x="189572" y="403479"/>
                </a:lnTo>
                <a:lnTo>
                  <a:pt x="217030" y="431800"/>
                </a:lnTo>
                <a:lnTo>
                  <a:pt x="231609" y="431800"/>
                </a:lnTo>
                <a:lnTo>
                  <a:pt x="260769" y="403479"/>
                </a:lnTo>
                <a:lnTo>
                  <a:pt x="260769" y="387985"/>
                </a:lnTo>
                <a:lnTo>
                  <a:pt x="231609" y="360553"/>
                </a:lnTo>
                <a:lnTo>
                  <a:pt x="224739" y="358901"/>
                </a:lnTo>
                <a:close/>
              </a:path>
              <a:path w="443865" h="467995">
                <a:moveTo>
                  <a:pt x="286512" y="64388"/>
                </a:moveTo>
                <a:lnTo>
                  <a:pt x="258203" y="64388"/>
                </a:lnTo>
                <a:lnTo>
                  <a:pt x="258203" y="217170"/>
                </a:lnTo>
                <a:lnTo>
                  <a:pt x="286512" y="217170"/>
                </a:lnTo>
                <a:lnTo>
                  <a:pt x="286512" y="64388"/>
                </a:lnTo>
                <a:close/>
              </a:path>
              <a:path w="443865" h="467995">
                <a:moveTo>
                  <a:pt x="247904" y="181991"/>
                </a:moveTo>
                <a:lnTo>
                  <a:pt x="200723" y="181991"/>
                </a:lnTo>
                <a:lnTo>
                  <a:pt x="200723" y="201803"/>
                </a:lnTo>
                <a:lnTo>
                  <a:pt x="247904" y="201803"/>
                </a:lnTo>
                <a:lnTo>
                  <a:pt x="247904" y="181991"/>
                </a:lnTo>
                <a:close/>
              </a:path>
              <a:path w="443865" h="467995">
                <a:moveTo>
                  <a:pt x="247904" y="126237"/>
                </a:moveTo>
                <a:lnTo>
                  <a:pt x="200723" y="126237"/>
                </a:lnTo>
                <a:lnTo>
                  <a:pt x="200723" y="145923"/>
                </a:lnTo>
                <a:lnTo>
                  <a:pt x="247904" y="145923"/>
                </a:lnTo>
                <a:lnTo>
                  <a:pt x="247904" y="126237"/>
                </a:lnTo>
                <a:close/>
              </a:path>
              <a:path w="443865" h="467995">
                <a:moveTo>
                  <a:pt x="247904" y="73025"/>
                </a:moveTo>
                <a:lnTo>
                  <a:pt x="200723" y="73025"/>
                </a:lnTo>
                <a:lnTo>
                  <a:pt x="200723" y="91821"/>
                </a:lnTo>
                <a:lnTo>
                  <a:pt x="247904" y="91821"/>
                </a:lnTo>
                <a:lnTo>
                  <a:pt x="247904" y="73025"/>
                </a:lnTo>
                <a:close/>
              </a:path>
              <a:path w="443865" h="467995">
                <a:moveTo>
                  <a:pt x="443484" y="0"/>
                </a:moveTo>
                <a:lnTo>
                  <a:pt x="319963" y="0"/>
                </a:lnTo>
                <a:lnTo>
                  <a:pt x="319963" y="467868"/>
                </a:lnTo>
                <a:lnTo>
                  <a:pt x="443484" y="467868"/>
                </a:lnTo>
                <a:lnTo>
                  <a:pt x="443484" y="440436"/>
                </a:lnTo>
                <a:lnTo>
                  <a:pt x="381723" y="440436"/>
                </a:lnTo>
                <a:lnTo>
                  <a:pt x="371424" y="438658"/>
                </a:lnTo>
                <a:lnTo>
                  <a:pt x="339686" y="413766"/>
                </a:lnTo>
                <a:lnTo>
                  <a:pt x="336257" y="394843"/>
                </a:lnTo>
                <a:lnTo>
                  <a:pt x="337972" y="387223"/>
                </a:lnTo>
                <a:lnTo>
                  <a:pt x="339686" y="378587"/>
                </a:lnTo>
                <a:lnTo>
                  <a:pt x="343979" y="369950"/>
                </a:lnTo>
                <a:lnTo>
                  <a:pt x="349123" y="363093"/>
                </a:lnTo>
                <a:lnTo>
                  <a:pt x="355993" y="358901"/>
                </a:lnTo>
                <a:lnTo>
                  <a:pt x="362851" y="354584"/>
                </a:lnTo>
                <a:lnTo>
                  <a:pt x="371424" y="351917"/>
                </a:lnTo>
                <a:lnTo>
                  <a:pt x="381723" y="350266"/>
                </a:lnTo>
                <a:lnTo>
                  <a:pt x="443484" y="350266"/>
                </a:lnTo>
                <a:lnTo>
                  <a:pt x="443484" y="217170"/>
                </a:lnTo>
                <a:lnTo>
                  <a:pt x="346557" y="217170"/>
                </a:lnTo>
                <a:lnTo>
                  <a:pt x="346557" y="64388"/>
                </a:lnTo>
                <a:lnTo>
                  <a:pt x="443484" y="64388"/>
                </a:lnTo>
                <a:lnTo>
                  <a:pt x="443484" y="0"/>
                </a:lnTo>
                <a:close/>
              </a:path>
              <a:path w="443865" h="467995">
                <a:moveTo>
                  <a:pt x="443484" y="350266"/>
                </a:moveTo>
                <a:lnTo>
                  <a:pt x="381723" y="350266"/>
                </a:lnTo>
                <a:lnTo>
                  <a:pt x="389445" y="351917"/>
                </a:lnTo>
                <a:lnTo>
                  <a:pt x="398018" y="354584"/>
                </a:lnTo>
                <a:lnTo>
                  <a:pt x="424611" y="387223"/>
                </a:lnTo>
                <a:lnTo>
                  <a:pt x="426326" y="394843"/>
                </a:lnTo>
                <a:lnTo>
                  <a:pt x="424611" y="405257"/>
                </a:lnTo>
                <a:lnTo>
                  <a:pt x="398018" y="437007"/>
                </a:lnTo>
                <a:lnTo>
                  <a:pt x="389445" y="438658"/>
                </a:lnTo>
                <a:lnTo>
                  <a:pt x="381723" y="440436"/>
                </a:lnTo>
                <a:lnTo>
                  <a:pt x="443484" y="440436"/>
                </a:lnTo>
                <a:lnTo>
                  <a:pt x="443484" y="350266"/>
                </a:lnTo>
                <a:close/>
              </a:path>
              <a:path w="443865" h="467995">
                <a:moveTo>
                  <a:pt x="381723" y="358901"/>
                </a:moveTo>
                <a:lnTo>
                  <a:pt x="374002" y="360553"/>
                </a:lnTo>
                <a:lnTo>
                  <a:pt x="367144" y="361442"/>
                </a:lnTo>
                <a:lnTo>
                  <a:pt x="360273" y="365760"/>
                </a:lnTo>
                <a:lnTo>
                  <a:pt x="355130" y="369950"/>
                </a:lnTo>
                <a:lnTo>
                  <a:pt x="350837" y="376047"/>
                </a:lnTo>
                <a:lnTo>
                  <a:pt x="347408" y="381126"/>
                </a:lnTo>
                <a:lnTo>
                  <a:pt x="344830" y="387985"/>
                </a:lnTo>
                <a:lnTo>
                  <a:pt x="344830" y="403479"/>
                </a:lnTo>
                <a:lnTo>
                  <a:pt x="374002" y="431800"/>
                </a:lnTo>
                <a:lnTo>
                  <a:pt x="388581" y="431800"/>
                </a:lnTo>
                <a:lnTo>
                  <a:pt x="416039" y="403479"/>
                </a:lnTo>
                <a:lnTo>
                  <a:pt x="417753" y="394843"/>
                </a:lnTo>
                <a:lnTo>
                  <a:pt x="416039" y="387985"/>
                </a:lnTo>
                <a:lnTo>
                  <a:pt x="415175" y="381126"/>
                </a:lnTo>
                <a:lnTo>
                  <a:pt x="410883" y="376047"/>
                </a:lnTo>
                <a:lnTo>
                  <a:pt x="406603" y="369950"/>
                </a:lnTo>
                <a:lnTo>
                  <a:pt x="401446" y="365760"/>
                </a:lnTo>
                <a:lnTo>
                  <a:pt x="395452" y="361442"/>
                </a:lnTo>
                <a:lnTo>
                  <a:pt x="388581" y="360553"/>
                </a:lnTo>
                <a:lnTo>
                  <a:pt x="381723" y="358901"/>
                </a:lnTo>
                <a:close/>
              </a:path>
              <a:path w="443865" h="467995">
                <a:moveTo>
                  <a:pt x="443484" y="64388"/>
                </a:moveTo>
                <a:lnTo>
                  <a:pt x="415175" y="64388"/>
                </a:lnTo>
                <a:lnTo>
                  <a:pt x="415175" y="217170"/>
                </a:lnTo>
                <a:lnTo>
                  <a:pt x="443484" y="217170"/>
                </a:lnTo>
                <a:lnTo>
                  <a:pt x="443484" y="64388"/>
                </a:lnTo>
                <a:close/>
              </a:path>
              <a:path w="443865" h="467995">
                <a:moveTo>
                  <a:pt x="404888" y="181991"/>
                </a:moveTo>
                <a:lnTo>
                  <a:pt x="357708" y="181991"/>
                </a:lnTo>
                <a:lnTo>
                  <a:pt x="357708" y="201803"/>
                </a:lnTo>
                <a:lnTo>
                  <a:pt x="404888" y="201803"/>
                </a:lnTo>
                <a:lnTo>
                  <a:pt x="404888" y="181991"/>
                </a:lnTo>
                <a:close/>
              </a:path>
              <a:path w="443865" h="467995">
                <a:moveTo>
                  <a:pt x="404888" y="126237"/>
                </a:moveTo>
                <a:lnTo>
                  <a:pt x="357708" y="126237"/>
                </a:lnTo>
                <a:lnTo>
                  <a:pt x="357708" y="145923"/>
                </a:lnTo>
                <a:lnTo>
                  <a:pt x="404888" y="145923"/>
                </a:lnTo>
                <a:lnTo>
                  <a:pt x="404888" y="126237"/>
                </a:lnTo>
                <a:close/>
              </a:path>
              <a:path w="443865" h="467995">
                <a:moveTo>
                  <a:pt x="404888" y="73025"/>
                </a:moveTo>
                <a:lnTo>
                  <a:pt x="357708" y="73025"/>
                </a:lnTo>
                <a:lnTo>
                  <a:pt x="357708" y="91821"/>
                </a:lnTo>
                <a:lnTo>
                  <a:pt x="404888" y="91821"/>
                </a:lnTo>
                <a:lnTo>
                  <a:pt x="404888" y="73025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90600" y="133350"/>
            <a:ext cx="7130897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2675">
              <a:lnSpc>
                <a:spcPct val="100000"/>
              </a:lnSpc>
            </a:pPr>
            <a:r>
              <a:rPr dirty="0">
                <a:latin typeface="微软雅黑"/>
                <a:cs typeface="微软雅黑"/>
              </a:rPr>
              <a:t>软件操作与数据清理</a:t>
            </a:r>
          </a:p>
        </p:txBody>
      </p:sp>
      <p:sp>
        <p:nvSpPr>
          <p:cNvPr id="5" name="object 5"/>
          <p:cNvSpPr/>
          <p:nvPr/>
        </p:nvSpPr>
        <p:spPr>
          <a:xfrm>
            <a:off x="0" y="556259"/>
            <a:ext cx="9144000" cy="458723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627376" y="2068067"/>
            <a:ext cx="4131564" cy="18486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622804" y="2063495"/>
            <a:ext cx="4140835" cy="1858010"/>
          </a:xfrm>
          <a:custGeom>
            <a:avLst/>
            <a:gdLst/>
            <a:ahLst/>
            <a:cxnLst/>
            <a:rect l="l" t="t" r="r" b="b"/>
            <a:pathLst>
              <a:path w="4140834" h="1858010">
                <a:moveTo>
                  <a:pt x="0" y="1857755"/>
                </a:moveTo>
                <a:lnTo>
                  <a:pt x="4140708" y="1857755"/>
                </a:lnTo>
                <a:lnTo>
                  <a:pt x="4140708" y="0"/>
                </a:lnTo>
                <a:lnTo>
                  <a:pt x="0" y="0"/>
                </a:lnTo>
                <a:lnTo>
                  <a:pt x="0" y="1857755"/>
                </a:lnTo>
                <a:close/>
              </a:path>
            </a:pathLst>
          </a:custGeom>
          <a:ln w="9144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772917" y="2356866"/>
            <a:ext cx="2952115" cy="431800"/>
          </a:xfrm>
          <a:custGeom>
            <a:avLst/>
            <a:gdLst/>
            <a:ahLst/>
            <a:cxnLst/>
            <a:rect l="l" t="t" r="r" b="b"/>
            <a:pathLst>
              <a:path w="2952115" h="431800">
                <a:moveTo>
                  <a:pt x="0" y="431292"/>
                </a:moveTo>
                <a:lnTo>
                  <a:pt x="2951987" y="431292"/>
                </a:lnTo>
                <a:lnTo>
                  <a:pt x="2951987" y="0"/>
                </a:lnTo>
                <a:lnTo>
                  <a:pt x="0" y="0"/>
                </a:lnTo>
                <a:lnTo>
                  <a:pt x="0" y="431292"/>
                </a:lnTo>
                <a:close/>
              </a:path>
            </a:pathLst>
          </a:custGeom>
          <a:ln w="1981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318253" y="3510534"/>
            <a:ext cx="591820" cy="386080"/>
          </a:xfrm>
          <a:custGeom>
            <a:avLst/>
            <a:gdLst/>
            <a:ahLst/>
            <a:cxnLst/>
            <a:rect l="l" t="t" r="r" b="b"/>
            <a:pathLst>
              <a:path w="591820" h="386079">
                <a:moveTo>
                  <a:pt x="0" y="385571"/>
                </a:moveTo>
                <a:lnTo>
                  <a:pt x="591312" y="385571"/>
                </a:lnTo>
                <a:lnTo>
                  <a:pt x="591312" y="0"/>
                </a:lnTo>
                <a:lnTo>
                  <a:pt x="0" y="0"/>
                </a:lnTo>
                <a:lnTo>
                  <a:pt x="0" y="385571"/>
                </a:lnTo>
                <a:close/>
              </a:path>
            </a:pathLst>
          </a:custGeom>
          <a:ln w="1981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3088" y="51815"/>
            <a:ext cx="443865" cy="467995"/>
          </a:xfrm>
          <a:custGeom>
            <a:avLst/>
            <a:gdLst/>
            <a:ahLst/>
            <a:cxnLst/>
            <a:rect l="l" t="t" r="r" b="b"/>
            <a:pathLst>
              <a:path w="443865" h="467995">
                <a:moveTo>
                  <a:pt x="123520" y="0"/>
                </a:moveTo>
                <a:lnTo>
                  <a:pt x="0" y="0"/>
                </a:lnTo>
                <a:lnTo>
                  <a:pt x="0" y="467868"/>
                </a:lnTo>
                <a:lnTo>
                  <a:pt x="123520" y="467868"/>
                </a:lnTo>
                <a:lnTo>
                  <a:pt x="123520" y="440436"/>
                </a:lnTo>
                <a:lnTo>
                  <a:pt x="61760" y="440436"/>
                </a:lnTo>
                <a:lnTo>
                  <a:pt x="45465" y="437007"/>
                </a:lnTo>
                <a:lnTo>
                  <a:pt x="18872" y="405257"/>
                </a:lnTo>
                <a:lnTo>
                  <a:pt x="17157" y="394843"/>
                </a:lnTo>
                <a:lnTo>
                  <a:pt x="18872" y="387223"/>
                </a:lnTo>
                <a:lnTo>
                  <a:pt x="45465" y="354584"/>
                </a:lnTo>
                <a:lnTo>
                  <a:pt x="61760" y="350266"/>
                </a:lnTo>
                <a:lnTo>
                  <a:pt x="123520" y="350266"/>
                </a:lnTo>
                <a:lnTo>
                  <a:pt x="123520" y="217170"/>
                </a:lnTo>
                <a:lnTo>
                  <a:pt x="26593" y="217170"/>
                </a:lnTo>
                <a:lnTo>
                  <a:pt x="26593" y="64388"/>
                </a:lnTo>
                <a:lnTo>
                  <a:pt x="123520" y="64388"/>
                </a:lnTo>
                <a:lnTo>
                  <a:pt x="123520" y="0"/>
                </a:lnTo>
                <a:close/>
              </a:path>
              <a:path w="443865" h="467995">
                <a:moveTo>
                  <a:pt x="123520" y="350266"/>
                </a:moveTo>
                <a:lnTo>
                  <a:pt x="61760" y="350266"/>
                </a:lnTo>
                <a:lnTo>
                  <a:pt x="72059" y="351917"/>
                </a:lnTo>
                <a:lnTo>
                  <a:pt x="79781" y="354584"/>
                </a:lnTo>
                <a:lnTo>
                  <a:pt x="106362" y="387223"/>
                </a:lnTo>
                <a:lnTo>
                  <a:pt x="106362" y="405257"/>
                </a:lnTo>
                <a:lnTo>
                  <a:pt x="79781" y="437007"/>
                </a:lnTo>
                <a:lnTo>
                  <a:pt x="61760" y="440436"/>
                </a:lnTo>
                <a:lnTo>
                  <a:pt x="123520" y="440436"/>
                </a:lnTo>
                <a:lnTo>
                  <a:pt x="123520" y="350266"/>
                </a:lnTo>
                <a:close/>
              </a:path>
              <a:path w="443865" h="467995">
                <a:moveTo>
                  <a:pt x="61760" y="358901"/>
                </a:moveTo>
                <a:lnTo>
                  <a:pt x="54902" y="360553"/>
                </a:lnTo>
                <a:lnTo>
                  <a:pt x="48031" y="361442"/>
                </a:lnTo>
                <a:lnTo>
                  <a:pt x="42036" y="365760"/>
                </a:lnTo>
                <a:lnTo>
                  <a:pt x="36880" y="369950"/>
                </a:lnTo>
                <a:lnTo>
                  <a:pt x="32600" y="376047"/>
                </a:lnTo>
                <a:lnTo>
                  <a:pt x="28308" y="381126"/>
                </a:lnTo>
                <a:lnTo>
                  <a:pt x="26593" y="387985"/>
                </a:lnTo>
                <a:lnTo>
                  <a:pt x="25730" y="394843"/>
                </a:lnTo>
                <a:lnTo>
                  <a:pt x="26593" y="403479"/>
                </a:lnTo>
                <a:lnTo>
                  <a:pt x="54902" y="431800"/>
                </a:lnTo>
                <a:lnTo>
                  <a:pt x="70345" y="431800"/>
                </a:lnTo>
                <a:lnTo>
                  <a:pt x="95211" y="410337"/>
                </a:lnTo>
                <a:lnTo>
                  <a:pt x="98653" y="403479"/>
                </a:lnTo>
                <a:lnTo>
                  <a:pt x="98653" y="387985"/>
                </a:lnTo>
                <a:lnTo>
                  <a:pt x="92646" y="376047"/>
                </a:lnTo>
                <a:lnTo>
                  <a:pt x="88353" y="369950"/>
                </a:lnTo>
                <a:lnTo>
                  <a:pt x="83210" y="365760"/>
                </a:lnTo>
                <a:lnTo>
                  <a:pt x="77203" y="361442"/>
                </a:lnTo>
                <a:lnTo>
                  <a:pt x="70345" y="360553"/>
                </a:lnTo>
                <a:lnTo>
                  <a:pt x="61760" y="358901"/>
                </a:lnTo>
                <a:close/>
              </a:path>
              <a:path w="443865" h="467995">
                <a:moveTo>
                  <a:pt x="123520" y="64388"/>
                </a:moveTo>
                <a:lnTo>
                  <a:pt x="96926" y="64388"/>
                </a:lnTo>
                <a:lnTo>
                  <a:pt x="96926" y="217170"/>
                </a:lnTo>
                <a:lnTo>
                  <a:pt x="123520" y="217170"/>
                </a:lnTo>
                <a:lnTo>
                  <a:pt x="123520" y="64388"/>
                </a:lnTo>
                <a:close/>
              </a:path>
              <a:path w="443865" h="467995">
                <a:moveTo>
                  <a:pt x="85775" y="181991"/>
                </a:moveTo>
                <a:lnTo>
                  <a:pt x="37744" y="181991"/>
                </a:lnTo>
                <a:lnTo>
                  <a:pt x="37744" y="201803"/>
                </a:lnTo>
                <a:lnTo>
                  <a:pt x="85775" y="201803"/>
                </a:lnTo>
                <a:lnTo>
                  <a:pt x="85775" y="181991"/>
                </a:lnTo>
                <a:close/>
              </a:path>
              <a:path w="443865" h="467995">
                <a:moveTo>
                  <a:pt x="85775" y="126237"/>
                </a:moveTo>
                <a:lnTo>
                  <a:pt x="37744" y="126237"/>
                </a:lnTo>
                <a:lnTo>
                  <a:pt x="37744" y="145923"/>
                </a:lnTo>
                <a:lnTo>
                  <a:pt x="85775" y="145923"/>
                </a:lnTo>
                <a:lnTo>
                  <a:pt x="85775" y="126237"/>
                </a:lnTo>
                <a:close/>
              </a:path>
              <a:path w="443865" h="467995">
                <a:moveTo>
                  <a:pt x="85775" y="73025"/>
                </a:moveTo>
                <a:lnTo>
                  <a:pt x="37744" y="73025"/>
                </a:lnTo>
                <a:lnTo>
                  <a:pt x="37744" y="91821"/>
                </a:lnTo>
                <a:lnTo>
                  <a:pt x="85775" y="91821"/>
                </a:lnTo>
                <a:lnTo>
                  <a:pt x="85775" y="73025"/>
                </a:lnTo>
                <a:close/>
              </a:path>
              <a:path w="443865" h="467995">
                <a:moveTo>
                  <a:pt x="286512" y="0"/>
                </a:moveTo>
                <a:lnTo>
                  <a:pt x="162979" y="0"/>
                </a:lnTo>
                <a:lnTo>
                  <a:pt x="162979" y="467868"/>
                </a:lnTo>
                <a:lnTo>
                  <a:pt x="286512" y="467868"/>
                </a:lnTo>
                <a:lnTo>
                  <a:pt x="286512" y="440436"/>
                </a:lnTo>
                <a:lnTo>
                  <a:pt x="224739" y="440436"/>
                </a:lnTo>
                <a:lnTo>
                  <a:pt x="216166" y="438658"/>
                </a:lnTo>
                <a:lnTo>
                  <a:pt x="207594" y="437007"/>
                </a:lnTo>
                <a:lnTo>
                  <a:pt x="199008" y="433578"/>
                </a:lnTo>
                <a:lnTo>
                  <a:pt x="193865" y="427482"/>
                </a:lnTo>
                <a:lnTo>
                  <a:pt x="187858" y="420624"/>
                </a:lnTo>
                <a:lnTo>
                  <a:pt x="183565" y="413766"/>
                </a:lnTo>
                <a:lnTo>
                  <a:pt x="181000" y="405257"/>
                </a:lnTo>
                <a:lnTo>
                  <a:pt x="179285" y="394843"/>
                </a:lnTo>
                <a:lnTo>
                  <a:pt x="181000" y="387223"/>
                </a:lnTo>
                <a:lnTo>
                  <a:pt x="207594" y="354584"/>
                </a:lnTo>
                <a:lnTo>
                  <a:pt x="224739" y="350266"/>
                </a:lnTo>
                <a:lnTo>
                  <a:pt x="286512" y="350266"/>
                </a:lnTo>
                <a:lnTo>
                  <a:pt x="286512" y="217170"/>
                </a:lnTo>
                <a:lnTo>
                  <a:pt x="189572" y="217170"/>
                </a:lnTo>
                <a:lnTo>
                  <a:pt x="189572" y="64388"/>
                </a:lnTo>
                <a:lnTo>
                  <a:pt x="286512" y="64388"/>
                </a:lnTo>
                <a:lnTo>
                  <a:pt x="286512" y="0"/>
                </a:lnTo>
                <a:close/>
              </a:path>
              <a:path w="443865" h="467995">
                <a:moveTo>
                  <a:pt x="286512" y="350266"/>
                </a:moveTo>
                <a:lnTo>
                  <a:pt x="224739" y="350266"/>
                </a:lnTo>
                <a:lnTo>
                  <a:pt x="234175" y="351917"/>
                </a:lnTo>
                <a:lnTo>
                  <a:pt x="242760" y="354584"/>
                </a:lnTo>
                <a:lnTo>
                  <a:pt x="249618" y="358901"/>
                </a:lnTo>
                <a:lnTo>
                  <a:pt x="256489" y="363093"/>
                </a:lnTo>
                <a:lnTo>
                  <a:pt x="262483" y="369950"/>
                </a:lnTo>
                <a:lnTo>
                  <a:pt x="266776" y="378587"/>
                </a:lnTo>
                <a:lnTo>
                  <a:pt x="269354" y="387223"/>
                </a:lnTo>
                <a:lnTo>
                  <a:pt x="269354" y="405257"/>
                </a:lnTo>
                <a:lnTo>
                  <a:pt x="242760" y="437007"/>
                </a:lnTo>
                <a:lnTo>
                  <a:pt x="224739" y="440436"/>
                </a:lnTo>
                <a:lnTo>
                  <a:pt x="286512" y="440436"/>
                </a:lnTo>
                <a:lnTo>
                  <a:pt x="286512" y="350266"/>
                </a:lnTo>
                <a:close/>
              </a:path>
              <a:path w="443865" h="467995">
                <a:moveTo>
                  <a:pt x="224739" y="358901"/>
                </a:moveTo>
                <a:lnTo>
                  <a:pt x="217030" y="360553"/>
                </a:lnTo>
                <a:lnTo>
                  <a:pt x="210159" y="361442"/>
                </a:lnTo>
                <a:lnTo>
                  <a:pt x="205016" y="365760"/>
                </a:lnTo>
                <a:lnTo>
                  <a:pt x="199008" y="369950"/>
                </a:lnTo>
                <a:lnTo>
                  <a:pt x="194716" y="376047"/>
                </a:lnTo>
                <a:lnTo>
                  <a:pt x="190436" y="381126"/>
                </a:lnTo>
                <a:lnTo>
                  <a:pt x="189572" y="387985"/>
                </a:lnTo>
                <a:lnTo>
                  <a:pt x="187858" y="394843"/>
                </a:lnTo>
                <a:lnTo>
                  <a:pt x="189572" y="403479"/>
                </a:lnTo>
                <a:lnTo>
                  <a:pt x="217030" y="431800"/>
                </a:lnTo>
                <a:lnTo>
                  <a:pt x="231609" y="431800"/>
                </a:lnTo>
                <a:lnTo>
                  <a:pt x="260769" y="403479"/>
                </a:lnTo>
                <a:lnTo>
                  <a:pt x="260769" y="387985"/>
                </a:lnTo>
                <a:lnTo>
                  <a:pt x="231609" y="360553"/>
                </a:lnTo>
                <a:lnTo>
                  <a:pt x="224739" y="358901"/>
                </a:lnTo>
                <a:close/>
              </a:path>
              <a:path w="443865" h="467995">
                <a:moveTo>
                  <a:pt x="286512" y="64388"/>
                </a:moveTo>
                <a:lnTo>
                  <a:pt x="258203" y="64388"/>
                </a:lnTo>
                <a:lnTo>
                  <a:pt x="258203" y="217170"/>
                </a:lnTo>
                <a:lnTo>
                  <a:pt x="286512" y="217170"/>
                </a:lnTo>
                <a:lnTo>
                  <a:pt x="286512" y="64388"/>
                </a:lnTo>
                <a:close/>
              </a:path>
              <a:path w="443865" h="467995">
                <a:moveTo>
                  <a:pt x="247904" y="181991"/>
                </a:moveTo>
                <a:lnTo>
                  <a:pt x="200723" y="181991"/>
                </a:lnTo>
                <a:lnTo>
                  <a:pt x="200723" y="201803"/>
                </a:lnTo>
                <a:lnTo>
                  <a:pt x="247904" y="201803"/>
                </a:lnTo>
                <a:lnTo>
                  <a:pt x="247904" y="181991"/>
                </a:lnTo>
                <a:close/>
              </a:path>
              <a:path w="443865" h="467995">
                <a:moveTo>
                  <a:pt x="247904" y="126237"/>
                </a:moveTo>
                <a:lnTo>
                  <a:pt x="200723" y="126237"/>
                </a:lnTo>
                <a:lnTo>
                  <a:pt x="200723" y="145923"/>
                </a:lnTo>
                <a:lnTo>
                  <a:pt x="247904" y="145923"/>
                </a:lnTo>
                <a:lnTo>
                  <a:pt x="247904" y="126237"/>
                </a:lnTo>
                <a:close/>
              </a:path>
              <a:path w="443865" h="467995">
                <a:moveTo>
                  <a:pt x="247904" y="73025"/>
                </a:moveTo>
                <a:lnTo>
                  <a:pt x="200723" y="73025"/>
                </a:lnTo>
                <a:lnTo>
                  <a:pt x="200723" y="91821"/>
                </a:lnTo>
                <a:lnTo>
                  <a:pt x="247904" y="91821"/>
                </a:lnTo>
                <a:lnTo>
                  <a:pt x="247904" y="73025"/>
                </a:lnTo>
                <a:close/>
              </a:path>
              <a:path w="443865" h="467995">
                <a:moveTo>
                  <a:pt x="443484" y="0"/>
                </a:moveTo>
                <a:lnTo>
                  <a:pt x="319963" y="0"/>
                </a:lnTo>
                <a:lnTo>
                  <a:pt x="319963" y="467868"/>
                </a:lnTo>
                <a:lnTo>
                  <a:pt x="443484" y="467868"/>
                </a:lnTo>
                <a:lnTo>
                  <a:pt x="443484" y="440436"/>
                </a:lnTo>
                <a:lnTo>
                  <a:pt x="381723" y="440436"/>
                </a:lnTo>
                <a:lnTo>
                  <a:pt x="371424" y="438658"/>
                </a:lnTo>
                <a:lnTo>
                  <a:pt x="339686" y="413766"/>
                </a:lnTo>
                <a:lnTo>
                  <a:pt x="336257" y="394843"/>
                </a:lnTo>
                <a:lnTo>
                  <a:pt x="337972" y="387223"/>
                </a:lnTo>
                <a:lnTo>
                  <a:pt x="339686" y="378587"/>
                </a:lnTo>
                <a:lnTo>
                  <a:pt x="343979" y="369950"/>
                </a:lnTo>
                <a:lnTo>
                  <a:pt x="349123" y="363093"/>
                </a:lnTo>
                <a:lnTo>
                  <a:pt x="355993" y="358901"/>
                </a:lnTo>
                <a:lnTo>
                  <a:pt x="362851" y="354584"/>
                </a:lnTo>
                <a:lnTo>
                  <a:pt x="371424" y="351917"/>
                </a:lnTo>
                <a:lnTo>
                  <a:pt x="381723" y="350266"/>
                </a:lnTo>
                <a:lnTo>
                  <a:pt x="443484" y="350266"/>
                </a:lnTo>
                <a:lnTo>
                  <a:pt x="443484" y="217170"/>
                </a:lnTo>
                <a:lnTo>
                  <a:pt x="346557" y="217170"/>
                </a:lnTo>
                <a:lnTo>
                  <a:pt x="346557" y="64388"/>
                </a:lnTo>
                <a:lnTo>
                  <a:pt x="443484" y="64388"/>
                </a:lnTo>
                <a:lnTo>
                  <a:pt x="443484" y="0"/>
                </a:lnTo>
                <a:close/>
              </a:path>
              <a:path w="443865" h="467995">
                <a:moveTo>
                  <a:pt x="443484" y="350266"/>
                </a:moveTo>
                <a:lnTo>
                  <a:pt x="381723" y="350266"/>
                </a:lnTo>
                <a:lnTo>
                  <a:pt x="389445" y="351917"/>
                </a:lnTo>
                <a:lnTo>
                  <a:pt x="398018" y="354584"/>
                </a:lnTo>
                <a:lnTo>
                  <a:pt x="424611" y="387223"/>
                </a:lnTo>
                <a:lnTo>
                  <a:pt x="426326" y="394843"/>
                </a:lnTo>
                <a:lnTo>
                  <a:pt x="424611" y="405257"/>
                </a:lnTo>
                <a:lnTo>
                  <a:pt x="398018" y="437007"/>
                </a:lnTo>
                <a:lnTo>
                  <a:pt x="389445" y="438658"/>
                </a:lnTo>
                <a:lnTo>
                  <a:pt x="381723" y="440436"/>
                </a:lnTo>
                <a:lnTo>
                  <a:pt x="443484" y="440436"/>
                </a:lnTo>
                <a:lnTo>
                  <a:pt x="443484" y="350266"/>
                </a:lnTo>
                <a:close/>
              </a:path>
              <a:path w="443865" h="467995">
                <a:moveTo>
                  <a:pt x="381723" y="358901"/>
                </a:moveTo>
                <a:lnTo>
                  <a:pt x="374002" y="360553"/>
                </a:lnTo>
                <a:lnTo>
                  <a:pt x="367144" y="361442"/>
                </a:lnTo>
                <a:lnTo>
                  <a:pt x="360273" y="365760"/>
                </a:lnTo>
                <a:lnTo>
                  <a:pt x="355130" y="369950"/>
                </a:lnTo>
                <a:lnTo>
                  <a:pt x="350837" y="376047"/>
                </a:lnTo>
                <a:lnTo>
                  <a:pt x="347408" y="381126"/>
                </a:lnTo>
                <a:lnTo>
                  <a:pt x="344830" y="387985"/>
                </a:lnTo>
                <a:lnTo>
                  <a:pt x="344830" y="403479"/>
                </a:lnTo>
                <a:lnTo>
                  <a:pt x="374002" y="431800"/>
                </a:lnTo>
                <a:lnTo>
                  <a:pt x="388581" y="431800"/>
                </a:lnTo>
                <a:lnTo>
                  <a:pt x="416039" y="403479"/>
                </a:lnTo>
                <a:lnTo>
                  <a:pt x="417753" y="394843"/>
                </a:lnTo>
                <a:lnTo>
                  <a:pt x="416039" y="387985"/>
                </a:lnTo>
                <a:lnTo>
                  <a:pt x="415175" y="381126"/>
                </a:lnTo>
                <a:lnTo>
                  <a:pt x="410883" y="376047"/>
                </a:lnTo>
                <a:lnTo>
                  <a:pt x="406603" y="369950"/>
                </a:lnTo>
                <a:lnTo>
                  <a:pt x="401446" y="365760"/>
                </a:lnTo>
                <a:lnTo>
                  <a:pt x="395452" y="361442"/>
                </a:lnTo>
                <a:lnTo>
                  <a:pt x="388581" y="360553"/>
                </a:lnTo>
                <a:lnTo>
                  <a:pt x="381723" y="358901"/>
                </a:lnTo>
                <a:close/>
              </a:path>
              <a:path w="443865" h="467995">
                <a:moveTo>
                  <a:pt x="443484" y="64388"/>
                </a:moveTo>
                <a:lnTo>
                  <a:pt x="415175" y="64388"/>
                </a:lnTo>
                <a:lnTo>
                  <a:pt x="415175" y="217170"/>
                </a:lnTo>
                <a:lnTo>
                  <a:pt x="443484" y="217170"/>
                </a:lnTo>
                <a:lnTo>
                  <a:pt x="443484" y="64388"/>
                </a:lnTo>
                <a:close/>
              </a:path>
              <a:path w="443865" h="467995">
                <a:moveTo>
                  <a:pt x="404888" y="181991"/>
                </a:moveTo>
                <a:lnTo>
                  <a:pt x="357708" y="181991"/>
                </a:lnTo>
                <a:lnTo>
                  <a:pt x="357708" y="201803"/>
                </a:lnTo>
                <a:lnTo>
                  <a:pt x="404888" y="201803"/>
                </a:lnTo>
                <a:lnTo>
                  <a:pt x="404888" y="181991"/>
                </a:lnTo>
                <a:close/>
              </a:path>
              <a:path w="443865" h="467995">
                <a:moveTo>
                  <a:pt x="404888" y="126237"/>
                </a:moveTo>
                <a:lnTo>
                  <a:pt x="357708" y="126237"/>
                </a:lnTo>
                <a:lnTo>
                  <a:pt x="357708" y="145923"/>
                </a:lnTo>
                <a:lnTo>
                  <a:pt x="404888" y="145923"/>
                </a:lnTo>
                <a:lnTo>
                  <a:pt x="404888" y="126237"/>
                </a:lnTo>
                <a:close/>
              </a:path>
              <a:path w="443865" h="467995">
                <a:moveTo>
                  <a:pt x="404888" y="73025"/>
                </a:moveTo>
                <a:lnTo>
                  <a:pt x="357708" y="73025"/>
                </a:lnTo>
                <a:lnTo>
                  <a:pt x="357708" y="91821"/>
                </a:lnTo>
                <a:lnTo>
                  <a:pt x="404888" y="91821"/>
                </a:lnTo>
                <a:lnTo>
                  <a:pt x="404888" y="73025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066800" y="133350"/>
            <a:ext cx="7130897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2675">
              <a:lnSpc>
                <a:spcPct val="100000"/>
              </a:lnSpc>
            </a:pPr>
            <a:r>
              <a:rPr dirty="0">
                <a:latin typeface="微软雅黑"/>
                <a:cs typeface="微软雅黑"/>
              </a:rPr>
              <a:t>软件操作与数据清理</a:t>
            </a:r>
          </a:p>
        </p:txBody>
      </p:sp>
      <p:sp>
        <p:nvSpPr>
          <p:cNvPr id="5" name="object 5"/>
          <p:cNvSpPr/>
          <p:nvPr/>
        </p:nvSpPr>
        <p:spPr>
          <a:xfrm>
            <a:off x="0" y="556259"/>
            <a:ext cx="9144000" cy="458723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484120" y="1059180"/>
            <a:ext cx="4503420" cy="34030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479548" y="1054608"/>
            <a:ext cx="4512945" cy="3412490"/>
          </a:xfrm>
          <a:custGeom>
            <a:avLst/>
            <a:gdLst/>
            <a:ahLst/>
            <a:cxnLst/>
            <a:rect l="l" t="t" r="r" b="b"/>
            <a:pathLst>
              <a:path w="4512945" h="3412490">
                <a:moveTo>
                  <a:pt x="0" y="3412236"/>
                </a:moveTo>
                <a:lnTo>
                  <a:pt x="4512563" y="3412236"/>
                </a:lnTo>
                <a:lnTo>
                  <a:pt x="4512563" y="0"/>
                </a:lnTo>
                <a:lnTo>
                  <a:pt x="0" y="0"/>
                </a:lnTo>
                <a:lnTo>
                  <a:pt x="0" y="3412236"/>
                </a:lnTo>
                <a:close/>
              </a:path>
            </a:pathLst>
          </a:custGeom>
          <a:ln w="9144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290309" y="4110990"/>
            <a:ext cx="502920" cy="315595"/>
          </a:xfrm>
          <a:custGeom>
            <a:avLst/>
            <a:gdLst/>
            <a:ahLst/>
            <a:cxnLst/>
            <a:rect l="l" t="t" r="r" b="b"/>
            <a:pathLst>
              <a:path w="502920" h="315595">
                <a:moveTo>
                  <a:pt x="0" y="315468"/>
                </a:moveTo>
                <a:lnTo>
                  <a:pt x="502919" y="315468"/>
                </a:lnTo>
                <a:lnTo>
                  <a:pt x="502919" y="0"/>
                </a:lnTo>
                <a:lnTo>
                  <a:pt x="0" y="0"/>
                </a:lnTo>
                <a:lnTo>
                  <a:pt x="0" y="315468"/>
                </a:lnTo>
                <a:close/>
              </a:path>
            </a:pathLst>
          </a:custGeom>
          <a:ln w="1981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3088" y="51815"/>
            <a:ext cx="443865" cy="467995"/>
          </a:xfrm>
          <a:custGeom>
            <a:avLst/>
            <a:gdLst/>
            <a:ahLst/>
            <a:cxnLst/>
            <a:rect l="l" t="t" r="r" b="b"/>
            <a:pathLst>
              <a:path w="443865" h="467995">
                <a:moveTo>
                  <a:pt x="123520" y="0"/>
                </a:moveTo>
                <a:lnTo>
                  <a:pt x="0" y="0"/>
                </a:lnTo>
                <a:lnTo>
                  <a:pt x="0" y="467868"/>
                </a:lnTo>
                <a:lnTo>
                  <a:pt x="123520" y="467868"/>
                </a:lnTo>
                <a:lnTo>
                  <a:pt x="123520" y="440436"/>
                </a:lnTo>
                <a:lnTo>
                  <a:pt x="61760" y="440436"/>
                </a:lnTo>
                <a:lnTo>
                  <a:pt x="45465" y="437007"/>
                </a:lnTo>
                <a:lnTo>
                  <a:pt x="18872" y="405257"/>
                </a:lnTo>
                <a:lnTo>
                  <a:pt x="17157" y="394843"/>
                </a:lnTo>
                <a:lnTo>
                  <a:pt x="18872" y="387223"/>
                </a:lnTo>
                <a:lnTo>
                  <a:pt x="45465" y="354584"/>
                </a:lnTo>
                <a:lnTo>
                  <a:pt x="61760" y="350266"/>
                </a:lnTo>
                <a:lnTo>
                  <a:pt x="123520" y="350266"/>
                </a:lnTo>
                <a:lnTo>
                  <a:pt x="123520" y="217170"/>
                </a:lnTo>
                <a:lnTo>
                  <a:pt x="26593" y="217170"/>
                </a:lnTo>
                <a:lnTo>
                  <a:pt x="26593" y="64388"/>
                </a:lnTo>
                <a:lnTo>
                  <a:pt x="123520" y="64388"/>
                </a:lnTo>
                <a:lnTo>
                  <a:pt x="123520" y="0"/>
                </a:lnTo>
                <a:close/>
              </a:path>
              <a:path w="443865" h="467995">
                <a:moveTo>
                  <a:pt x="123520" y="350266"/>
                </a:moveTo>
                <a:lnTo>
                  <a:pt x="61760" y="350266"/>
                </a:lnTo>
                <a:lnTo>
                  <a:pt x="72059" y="351917"/>
                </a:lnTo>
                <a:lnTo>
                  <a:pt x="79781" y="354584"/>
                </a:lnTo>
                <a:lnTo>
                  <a:pt x="106362" y="387223"/>
                </a:lnTo>
                <a:lnTo>
                  <a:pt x="106362" y="405257"/>
                </a:lnTo>
                <a:lnTo>
                  <a:pt x="79781" y="437007"/>
                </a:lnTo>
                <a:lnTo>
                  <a:pt x="61760" y="440436"/>
                </a:lnTo>
                <a:lnTo>
                  <a:pt x="123520" y="440436"/>
                </a:lnTo>
                <a:lnTo>
                  <a:pt x="123520" y="350266"/>
                </a:lnTo>
                <a:close/>
              </a:path>
              <a:path w="443865" h="467995">
                <a:moveTo>
                  <a:pt x="61760" y="358901"/>
                </a:moveTo>
                <a:lnTo>
                  <a:pt x="54902" y="360553"/>
                </a:lnTo>
                <a:lnTo>
                  <a:pt x="48031" y="361442"/>
                </a:lnTo>
                <a:lnTo>
                  <a:pt x="42036" y="365760"/>
                </a:lnTo>
                <a:lnTo>
                  <a:pt x="36880" y="369950"/>
                </a:lnTo>
                <a:lnTo>
                  <a:pt x="32600" y="376047"/>
                </a:lnTo>
                <a:lnTo>
                  <a:pt x="28308" y="381126"/>
                </a:lnTo>
                <a:lnTo>
                  <a:pt x="26593" y="387985"/>
                </a:lnTo>
                <a:lnTo>
                  <a:pt x="25730" y="394843"/>
                </a:lnTo>
                <a:lnTo>
                  <a:pt x="26593" y="403479"/>
                </a:lnTo>
                <a:lnTo>
                  <a:pt x="54902" y="431800"/>
                </a:lnTo>
                <a:lnTo>
                  <a:pt x="70345" y="431800"/>
                </a:lnTo>
                <a:lnTo>
                  <a:pt x="95211" y="410337"/>
                </a:lnTo>
                <a:lnTo>
                  <a:pt x="98653" y="403479"/>
                </a:lnTo>
                <a:lnTo>
                  <a:pt x="98653" y="387985"/>
                </a:lnTo>
                <a:lnTo>
                  <a:pt x="92646" y="376047"/>
                </a:lnTo>
                <a:lnTo>
                  <a:pt x="88353" y="369950"/>
                </a:lnTo>
                <a:lnTo>
                  <a:pt x="83210" y="365760"/>
                </a:lnTo>
                <a:lnTo>
                  <a:pt x="77203" y="361442"/>
                </a:lnTo>
                <a:lnTo>
                  <a:pt x="70345" y="360553"/>
                </a:lnTo>
                <a:lnTo>
                  <a:pt x="61760" y="358901"/>
                </a:lnTo>
                <a:close/>
              </a:path>
              <a:path w="443865" h="467995">
                <a:moveTo>
                  <a:pt x="123520" y="64388"/>
                </a:moveTo>
                <a:lnTo>
                  <a:pt x="96926" y="64388"/>
                </a:lnTo>
                <a:lnTo>
                  <a:pt x="96926" y="217170"/>
                </a:lnTo>
                <a:lnTo>
                  <a:pt x="123520" y="217170"/>
                </a:lnTo>
                <a:lnTo>
                  <a:pt x="123520" y="64388"/>
                </a:lnTo>
                <a:close/>
              </a:path>
              <a:path w="443865" h="467995">
                <a:moveTo>
                  <a:pt x="85775" y="181991"/>
                </a:moveTo>
                <a:lnTo>
                  <a:pt x="37744" y="181991"/>
                </a:lnTo>
                <a:lnTo>
                  <a:pt x="37744" y="201803"/>
                </a:lnTo>
                <a:lnTo>
                  <a:pt x="85775" y="201803"/>
                </a:lnTo>
                <a:lnTo>
                  <a:pt x="85775" y="181991"/>
                </a:lnTo>
                <a:close/>
              </a:path>
              <a:path w="443865" h="467995">
                <a:moveTo>
                  <a:pt x="85775" y="126237"/>
                </a:moveTo>
                <a:lnTo>
                  <a:pt x="37744" y="126237"/>
                </a:lnTo>
                <a:lnTo>
                  <a:pt x="37744" y="145923"/>
                </a:lnTo>
                <a:lnTo>
                  <a:pt x="85775" y="145923"/>
                </a:lnTo>
                <a:lnTo>
                  <a:pt x="85775" y="126237"/>
                </a:lnTo>
                <a:close/>
              </a:path>
              <a:path w="443865" h="467995">
                <a:moveTo>
                  <a:pt x="85775" y="73025"/>
                </a:moveTo>
                <a:lnTo>
                  <a:pt x="37744" y="73025"/>
                </a:lnTo>
                <a:lnTo>
                  <a:pt x="37744" y="91821"/>
                </a:lnTo>
                <a:lnTo>
                  <a:pt x="85775" y="91821"/>
                </a:lnTo>
                <a:lnTo>
                  <a:pt x="85775" y="73025"/>
                </a:lnTo>
                <a:close/>
              </a:path>
              <a:path w="443865" h="467995">
                <a:moveTo>
                  <a:pt x="286512" y="0"/>
                </a:moveTo>
                <a:lnTo>
                  <a:pt x="162979" y="0"/>
                </a:lnTo>
                <a:lnTo>
                  <a:pt x="162979" y="467868"/>
                </a:lnTo>
                <a:lnTo>
                  <a:pt x="286512" y="467868"/>
                </a:lnTo>
                <a:lnTo>
                  <a:pt x="286512" y="440436"/>
                </a:lnTo>
                <a:lnTo>
                  <a:pt x="224739" y="440436"/>
                </a:lnTo>
                <a:lnTo>
                  <a:pt x="216166" y="438658"/>
                </a:lnTo>
                <a:lnTo>
                  <a:pt x="207594" y="437007"/>
                </a:lnTo>
                <a:lnTo>
                  <a:pt x="199008" y="433578"/>
                </a:lnTo>
                <a:lnTo>
                  <a:pt x="193865" y="427482"/>
                </a:lnTo>
                <a:lnTo>
                  <a:pt x="187858" y="420624"/>
                </a:lnTo>
                <a:lnTo>
                  <a:pt x="183565" y="413766"/>
                </a:lnTo>
                <a:lnTo>
                  <a:pt x="181000" y="405257"/>
                </a:lnTo>
                <a:lnTo>
                  <a:pt x="179285" y="394843"/>
                </a:lnTo>
                <a:lnTo>
                  <a:pt x="181000" y="387223"/>
                </a:lnTo>
                <a:lnTo>
                  <a:pt x="207594" y="354584"/>
                </a:lnTo>
                <a:lnTo>
                  <a:pt x="224739" y="350266"/>
                </a:lnTo>
                <a:lnTo>
                  <a:pt x="286512" y="350266"/>
                </a:lnTo>
                <a:lnTo>
                  <a:pt x="286512" y="217170"/>
                </a:lnTo>
                <a:lnTo>
                  <a:pt x="189572" y="217170"/>
                </a:lnTo>
                <a:lnTo>
                  <a:pt x="189572" y="64388"/>
                </a:lnTo>
                <a:lnTo>
                  <a:pt x="286512" y="64388"/>
                </a:lnTo>
                <a:lnTo>
                  <a:pt x="286512" y="0"/>
                </a:lnTo>
                <a:close/>
              </a:path>
              <a:path w="443865" h="467995">
                <a:moveTo>
                  <a:pt x="286512" y="350266"/>
                </a:moveTo>
                <a:lnTo>
                  <a:pt x="224739" y="350266"/>
                </a:lnTo>
                <a:lnTo>
                  <a:pt x="234175" y="351917"/>
                </a:lnTo>
                <a:lnTo>
                  <a:pt x="242760" y="354584"/>
                </a:lnTo>
                <a:lnTo>
                  <a:pt x="249618" y="358901"/>
                </a:lnTo>
                <a:lnTo>
                  <a:pt x="256489" y="363093"/>
                </a:lnTo>
                <a:lnTo>
                  <a:pt x="262483" y="369950"/>
                </a:lnTo>
                <a:lnTo>
                  <a:pt x="266776" y="378587"/>
                </a:lnTo>
                <a:lnTo>
                  <a:pt x="269354" y="387223"/>
                </a:lnTo>
                <a:lnTo>
                  <a:pt x="269354" y="405257"/>
                </a:lnTo>
                <a:lnTo>
                  <a:pt x="242760" y="437007"/>
                </a:lnTo>
                <a:lnTo>
                  <a:pt x="224739" y="440436"/>
                </a:lnTo>
                <a:lnTo>
                  <a:pt x="286512" y="440436"/>
                </a:lnTo>
                <a:lnTo>
                  <a:pt x="286512" y="350266"/>
                </a:lnTo>
                <a:close/>
              </a:path>
              <a:path w="443865" h="467995">
                <a:moveTo>
                  <a:pt x="224739" y="358901"/>
                </a:moveTo>
                <a:lnTo>
                  <a:pt x="217030" y="360553"/>
                </a:lnTo>
                <a:lnTo>
                  <a:pt x="210159" y="361442"/>
                </a:lnTo>
                <a:lnTo>
                  <a:pt x="205016" y="365760"/>
                </a:lnTo>
                <a:lnTo>
                  <a:pt x="199008" y="369950"/>
                </a:lnTo>
                <a:lnTo>
                  <a:pt x="194716" y="376047"/>
                </a:lnTo>
                <a:lnTo>
                  <a:pt x="190436" y="381126"/>
                </a:lnTo>
                <a:lnTo>
                  <a:pt x="189572" y="387985"/>
                </a:lnTo>
                <a:lnTo>
                  <a:pt x="187858" y="394843"/>
                </a:lnTo>
                <a:lnTo>
                  <a:pt x="189572" y="403479"/>
                </a:lnTo>
                <a:lnTo>
                  <a:pt x="217030" y="431800"/>
                </a:lnTo>
                <a:lnTo>
                  <a:pt x="231609" y="431800"/>
                </a:lnTo>
                <a:lnTo>
                  <a:pt x="260769" y="403479"/>
                </a:lnTo>
                <a:lnTo>
                  <a:pt x="260769" y="387985"/>
                </a:lnTo>
                <a:lnTo>
                  <a:pt x="231609" y="360553"/>
                </a:lnTo>
                <a:lnTo>
                  <a:pt x="224739" y="358901"/>
                </a:lnTo>
                <a:close/>
              </a:path>
              <a:path w="443865" h="467995">
                <a:moveTo>
                  <a:pt x="286512" y="64388"/>
                </a:moveTo>
                <a:lnTo>
                  <a:pt x="258203" y="64388"/>
                </a:lnTo>
                <a:lnTo>
                  <a:pt x="258203" y="217170"/>
                </a:lnTo>
                <a:lnTo>
                  <a:pt x="286512" y="217170"/>
                </a:lnTo>
                <a:lnTo>
                  <a:pt x="286512" y="64388"/>
                </a:lnTo>
                <a:close/>
              </a:path>
              <a:path w="443865" h="467995">
                <a:moveTo>
                  <a:pt x="247904" y="181991"/>
                </a:moveTo>
                <a:lnTo>
                  <a:pt x="200723" y="181991"/>
                </a:lnTo>
                <a:lnTo>
                  <a:pt x="200723" y="201803"/>
                </a:lnTo>
                <a:lnTo>
                  <a:pt x="247904" y="201803"/>
                </a:lnTo>
                <a:lnTo>
                  <a:pt x="247904" y="181991"/>
                </a:lnTo>
                <a:close/>
              </a:path>
              <a:path w="443865" h="467995">
                <a:moveTo>
                  <a:pt x="247904" y="126237"/>
                </a:moveTo>
                <a:lnTo>
                  <a:pt x="200723" y="126237"/>
                </a:lnTo>
                <a:lnTo>
                  <a:pt x="200723" y="145923"/>
                </a:lnTo>
                <a:lnTo>
                  <a:pt x="247904" y="145923"/>
                </a:lnTo>
                <a:lnTo>
                  <a:pt x="247904" y="126237"/>
                </a:lnTo>
                <a:close/>
              </a:path>
              <a:path w="443865" h="467995">
                <a:moveTo>
                  <a:pt x="247904" y="73025"/>
                </a:moveTo>
                <a:lnTo>
                  <a:pt x="200723" y="73025"/>
                </a:lnTo>
                <a:lnTo>
                  <a:pt x="200723" y="91821"/>
                </a:lnTo>
                <a:lnTo>
                  <a:pt x="247904" y="91821"/>
                </a:lnTo>
                <a:lnTo>
                  <a:pt x="247904" y="73025"/>
                </a:lnTo>
                <a:close/>
              </a:path>
              <a:path w="443865" h="467995">
                <a:moveTo>
                  <a:pt x="443484" y="0"/>
                </a:moveTo>
                <a:lnTo>
                  <a:pt x="319963" y="0"/>
                </a:lnTo>
                <a:lnTo>
                  <a:pt x="319963" y="467868"/>
                </a:lnTo>
                <a:lnTo>
                  <a:pt x="443484" y="467868"/>
                </a:lnTo>
                <a:lnTo>
                  <a:pt x="443484" y="440436"/>
                </a:lnTo>
                <a:lnTo>
                  <a:pt x="381723" y="440436"/>
                </a:lnTo>
                <a:lnTo>
                  <a:pt x="371424" y="438658"/>
                </a:lnTo>
                <a:lnTo>
                  <a:pt x="339686" y="413766"/>
                </a:lnTo>
                <a:lnTo>
                  <a:pt x="336257" y="394843"/>
                </a:lnTo>
                <a:lnTo>
                  <a:pt x="337972" y="387223"/>
                </a:lnTo>
                <a:lnTo>
                  <a:pt x="339686" y="378587"/>
                </a:lnTo>
                <a:lnTo>
                  <a:pt x="343979" y="369950"/>
                </a:lnTo>
                <a:lnTo>
                  <a:pt x="349123" y="363093"/>
                </a:lnTo>
                <a:lnTo>
                  <a:pt x="355993" y="358901"/>
                </a:lnTo>
                <a:lnTo>
                  <a:pt x="362851" y="354584"/>
                </a:lnTo>
                <a:lnTo>
                  <a:pt x="371424" y="351917"/>
                </a:lnTo>
                <a:lnTo>
                  <a:pt x="381723" y="350266"/>
                </a:lnTo>
                <a:lnTo>
                  <a:pt x="443484" y="350266"/>
                </a:lnTo>
                <a:lnTo>
                  <a:pt x="443484" y="217170"/>
                </a:lnTo>
                <a:lnTo>
                  <a:pt x="346557" y="217170"/>
                </a:lnTo>
                <a:lnTo>
                  <a:pt x="346557" y="64388"/>
                </a:lnTo>
                <a:lnTo>
                  <a:pt x="443484" y="64388"/>
                </a:lnTo>
                <a:lnTo>
                  <a:pt x="443484" y="0"/>
                </a:lnTo>
                <a:close/>
              </a:path>
              <a:path w="443865" h="467995">
                <a:moveTo>
                  <a:pt x="443484" y="350266"/>
                </a:moveTo>
                <a:lnTo>
                  <a:pt x="381723" y="350266"/>
                </a:lnTo>
                <a:lnTo>
                  <a:pt x="389445" y="351917"/>
                </a:lnTo>
                <a:lnTo>
                  <a:pt x="398018" y="354584"/>
                </a:lnTo>
                <a:lnTo>
                  <a:pt x="424611" y="387223"/>
                </a:lnTo>
                <a:lnTo>
                  <a:pt x="426326" y="394843"/>
                </a:lnTo>
                <a:lnTo>
                  <a:pt x="424611" y="405257"/>
                </a:lnTo>
                <a:lnTo>
                  <a:pt x="398018" y="437007"/>
                </a:lnTo>
                <a:lnTo>
                  <a:pt x="389445" y="438658"/>
                </a:lnTo>
                <a:lnTo>
                  <a:pt x="381723" y="440436"/>
                </a:lnTo>
                <a:lnTo>
                  <a:pt x="443484" y="440436"/>
                </a:lnTo>
                <a:lnTo>
                  <a:pt x="443484" y="350266"/>
                </a:lnTo>
                <a:close/>
              </a:path>
              <a:path w="443865" h="467995">
                <a:moveTo>
                  <a:pt x="381723" y="358901"/>
                </a:moveTo>
                <a:lnTo>
                  <a:pt x="374002" y="360553"/>
                </a:lnTo>
                <a:lnTo>
                  <a:pt x="367144" y="361442"/>
                </a:lnTo>
                <a:lnTo>
                  <a:pt x="360273" y="365760"/>
                </a:lnTo>
                <a:lnTo>
                  <a:pt x="355130" y="369950"/>
                </a:lnTo>
                <a:lnTo>
                  <a:pt x="350837" y="376047"/>
                </a:lnTo>
                <a:lnTo>
                  <a:pt x="347408" y="381126"/>
                </a:lnTo>
                <a:lnTo>
                  <a:pt x="344830" y="387985"/>
                </a:lnTo>
                <a:lnTo>
                  <a:pt x="344830" y="403479"/>
                </a:lnTo>
                <a:lnTo>
                  <a:pt x="374002" y="431800"/>
                </a:lnTo>
                <a:lnTo>
                  <a:pt x="388581" y="431800"/>
                </a:lnTo>
                <a:lnTo>
                  <a:pt x="416039" y="403479"/>
                </a:lnTo>
                <a:lnTo>
                  <a:pt x="417753" y="394843"/>
                </a:lnTo>
                <a:lnTo>
                  <a:pt x="416039" y="387985"/>
                </a:lnTo>
                <a:lnTo>
                  <a:pt x="415175" y="381126"/>
                </a:lnTo>
                <a:lnTo>
                  <a:pt x="410883" y="376047"/>
                </a:lnTo>
                <a:lnTo>
                  <a:pt x="406603" y="369950"/>
                </a:lnTo>
                <a:lnTo>
                  <a:pt x="401446" y="365760"/>
                </a:lnTo>
                <a:lnTo>
                  <a:pt x="395452" y="361442"/>
                </a:lnTo>
                <a:lnTo>
                  <a:pt x="388581" y="360553"/>
                </a:lnTo>
                <a:lnTo>
                  <a:pt x="381723" y="358901"/>
                </a:lnTo>
                <a:close/>
              </a:path>
              <a:path w="443865" h="467995">
                <a:moveTo>
                  <a:pt x="443484" y="64388"/>
                </a:moveTo>
                <a:lnTo>
                  <a:pt x="415175" y="64388"/>
                </a:lnTo>
                <a:lnTo>
                  <a:pt x="415175" y="217170"/>
                </a:lnTo>
                <a:lnTo>
                  <a:pt x="443484" y="217170"/>
                </a:lnTo>
                <a:lnTo>
                  <a:pt x="443484" y="64388"/>
                </a:lnTo>
                <a:close/>
              </a:path>
              <a:path w="443865" h="467995">
                <a:moveTo>
                  <a:pt x="404888" y="181991"/>
                </a:moveTo>
                <a:lnTo>
                  <a:pt x="357708" y="181991"/>
                </a:lnTo>
                <a:lnTo>
                  <a:pt x="357708" y="201803"/>
                </a:lnTo>
                <a:lnTo>
                  <a:pt x="404888" y="201803"/>
                </a:lnTo>
                <a:lnTo>
                  <a:pt x="404888" y="181991"/>
                </a:lnTo>
                <a:close/>
              </a:path>
              <a:path w="443865" h="467995">
                <a:moveTo>
                  <a:pt x="404888" y="126237"/>
                </a:moveTo>
                <a:lnTo>
                  <a:pt x="357708" y="126237"/>
                </a:lnTo>
                <a:lnTo>
                  <a:pt x="357708" y="145923"/>
                </a:lnTo>
                <a:lnTo>
                  <a:pt x="404888" y="145923"/>
                </a:lnTo>
                <a:lnTo>
                  <a:pt x="404888" y="126237"/>
                </a:lnTo>
                <a:close/>
              </a:path>
              <a:path w="443865" h="467995">
                <a:moveTo>
                  <a:pt x="404888" y="73025"/>
                </a:moveTo>
                <a:lnTo>
                  <a:pt x="357708" y="73025"/>
                </a:lnTo>
                <a:lnTo>
                  <a:pt x="357708" y="91821"/>
                </a:lnTo>
                <a:lnTo>
                  <a:pt x="404888" y="91821"/>
                </a:lnTo>
                <a:lnTo>
                  <a:pt x="404888" y="73025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90600" y="133350"/>
            <a:ext cx="7130897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2675">
              <a:lnSpc>
                <a:spcPct val="100000"/>
              </a:lnSpc>
            </a:pPr>
            <a:r>
              <a:rPr dirty="0">
                <a:latin typeface="微软雅黑"/>
                <a:cs typeface="微软雅黑"/>
              </a:rPr>
              <a:t>软件操作与数据清理</a:t>
            </a:r>
          </a:p>
        </p:txBody>
      </p:sp>
      <p:sp>
        <p:nvSpPr>
          <p:cNvPr id="5" name="object 5"/>
          <p:cNvSpPr/>
          <p:nvPr/>
        </p:nvSpPr>
        <p:spPr>
          <a:xfrm>
            <a:off x="0" y="556259"/>
            <a:ext cx="9144000" cy="458723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072121" y="4661153"/>
            <a:ext cx="1079500" cy="326390"/>
          </a:xfrm>
          <a:custGeom>
            <a:avLst/>
            <a:gdLst/>
            <a:ahLst/>
            <a:cxnLst/>
            <a:rect l="l" t="t" r="r" b="b"/>
            <a:pathLst>
              <a:path w="1079500" h="326389">
                <a:moveTo>
                  <a:pt x="0" y="326136"/>
                </a:moveTo>
                <a:lnTo>
                  <a:pt x="1078992" y="326136"/>
                </a:lnTo>
                <a:lnTo>
                  <a:pt x="1078992" y="0"/>
                </a:lnTo>
                <a:lnTo>
                  <a:pt x="0" y="0"/>
                </a:lnTo>
                <a:lnTo>
                  <a:pt x="0" y="326136"/>
                </a:lnTo>
                <a:close/>
              </a:path>
            </a:pathLst>
          </a:custGeom>
          <a:ln w="1981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3088" y="51815"/>
            <a:ext cx="443865" cy="467995"/>
          </a:xfrm>
          <a:custGeom>
            <a:avLst/>
            <a:gdLst/>
            <a:ahLst/>
            <a:cxnLst/>
            <a:rect l="l" t="t" r="r" b="b"/>
            <a:pathLst>
              <a:path w="443865" h="467995">
                <a:moveTo>
                  <a:pt x="123520" y="0"/>
                </a:moveTo>
                <a:lnTo>
                  <a:pt x="0" y="0"/>
                </a:lnTo>
                <a:lnTo>
                  <a:pt x="0" y="467868"/>
                </a:lnTo>
                <a:lnTo>
                  <a:pt x="123520" y="467868"/>
                </a:lnTo>
                <a:lnTo>
                  <a:pt x="123520" y="440436"/>
                </a:lnTo>
                <a:lnTo>
                  <a:pt x="61760" y="440436"/>
                </a:lnTo>
                <a:lnTo>
                  <a:pt x="45465" y="437007"/>
                </a:lnTo>
                <a:lnTo>
                  <a:pt x="18872" y="405257"/>
                </a:lnTo>
                <a:lnTo>
                  <a:pt x="17157" y="394843"/>
                </a:lnTo>
                <a:lnTo>
                  <a:pt x="18872" y="387223"/>
                </a:lnTo>
                <a:lnTo>
                  <a:pt x="45465" y="354584"/>
                </a:lnTo>
                <a:lnTo>
                  <a:pt x="61760" y="350266"/>
                </a:lnTo>
                <a:lnTo>
                  <a:pt x="123520" y="350266"/>
                </a:lnTo>
                <a:lnTo>
                  <a:pt x="123520" y="217170"/>
                </a:lnTo>
                <a:lnTo>
                  <a:pt x="26593" y="217170"/>
                </a:lnTo>
                <a:lnTo>
                  <a:pt x="26593" y="64388"/>
                </a:lnTo>
                <a:lnTo>
                  <a:pt x="123520" y="64388"/>
                </a:lnTo>
                <a:lnTo>
                  <a:pt x="123520" y="0"/>
                </a:lnTo>
                <a:close/>
              </a:path>
              <a:path w="443865" h="467995">
                <a:moveTo>
                  <a:pt x="123520" y="350266"/>
                </a:moveTo>
                <a:lnTo>
                  <a:pt x="61760" y="350266"/>
                </a:lnTo>
                <a:lnTo>
                  <a:pt x="72059" y="351917"/>
                </a:lnTo>
                <a:lnTo>
                  <a:pt x="79781" y="354584"/>
                </a:lnTo>
                <a:lnTo>
                  <a:pt x="106362" y="387223"/>
                </a:lnTo>
                <a:lnTo>
                  <a:pt x="106362" y="405257"/>
                </a:lnTo>
                <a:lnTo>
                  <a:pt x="79781" y="437007"/>
                </a:lnTo>
                <a:lnTo>
                  <a:pt x="61760" y="440436"/>
                </a:lnTo>
                <a:lnTo>
                  <a:pt x="123520" y="440436"/>
                </a:lnTo>
                <a:lnTo>
                  <a:pt x="123520" y="350266"/>
                </a:lnTo>
                <a:close/>
              </a:path>
              <a:path w="443865" h="467995">
                <a:moveTo>
                  <a:pt x="61760" y="358901"/>
                </a:moveTo>
                <a:lnTo>
                  <a:pt x="54902" y="360553"/>
                </a:lnTo>
                <a:lnTo>
                  <a:pt x="48031" y="361442"/>
                </a:lnTo>
                <a:lnTo>
                  <a:pt x="42036" y="365760"/>
                </a:lnTo>
                <a:lnTo>
                  <a:pt x="36880" y="369950"/>
                </a:lnTo>
                <a:lnTo>
                  <a:pt x="32600" y="376047"/>
                </a:lnTo>
                <a:lnTo>
                  <a:pt x="28308" y="381126"/>
                </a:lnTo>
                <a:lnTo>
                  <a:pt x="26593" y="387985"/>
                </a:lnTo>
                <a:lnTo>
                  <a:pt x="25730" y="394843"/>
                </a:lnTo>
                <a:lnTo>
                  <a:pt x="26593" y="403479"/>
                </a:lnTo>
                <a:lnTo>
                  <a:pt x="54902" y="431800"/>
                </a:lnTo>
                <a:lnTo>
                  <a:pt x="70345" y="431800"/>
                </a:lnTo>
                <a:lnTo>
                  <a:pt x="95211" y="410337"/>
                </a:lnTo>
                <a:lnTo>
                  <a:pt x="98653" y="403479"/>
                </a:lnTo>
                <a:lnTo>
                  <a:pt x="98653" y="387985"/>
                </a:lnTo>
                <a:lnTo>
                  <a:pt x="92646" y="376047"/>
                </a:lnTo>
                <a:lnTo>
                  <a:pt x="88353" y="369950"/>
                </a:lnTo>
                <a:lnTo>
                  <a:pt x="83210" y="365760"/>
                </a:lnTo>
                <a:lnTo>
                  <a:pt x="77203" y="361442"/>
                </a:lnTo>
                <a:lnTo>
                  <a:pt x="70345" y="360553"/>
                </a:lnTo>
                <a:lnTo>
                  <a:pt x="61760" y="358901"/>
                </a:lnTo>
                <a:close/>
              </a:path>
              <a:path w="443865" h="467995">
                <a:moveTo>
                  <a:pt x="123520" y="64388"/>
                </a:moveTo>
                <a:lnTo>
                  <a:pt x="96926" y="64388"/>
                </a:lnTo>
                <a:lnTo>
                  <a:pt x="96926" y="217170"/>
                </a:lnTo>
                <a:lnTo>
                  <a:pt x="123520" y="217170"/>
                </a:lnTo>
                <a:lnTo>
                  <a:pt x="123520" y="64388"/>
                </a:lnTo>
                <a:close/>
              </a:path>
              <a:path w="443865" h="467995">
                <a:moveTo>
                  <a:pt x="85775" y="181991"/>
                </a:moveTo>
                <a:lnTo>
                  <a:pt x="37744" y="181991"/>
                </a:lnTo>
                <a:lnTo>
                  <a:pt x="37744" y="201803"/>
                </a:lnTo>
                <a:lnTo>
                  <a:pt x="85775" y="201803"/>
                </a:lnTo>
                <a:lnTo>
                  <a:pt x="85775" y="181991"/>
                </a:lnTo>
                <a:close/>
              </a:path>
              <a:path w="443865" h="467995">
                <a:moveTo>
                  <a:pt x="85775" y="126237"/>
                </a:moveTo>
                <a:lnTo>
                  <a:pt x="37744" y="126237"/>
                </a:lnTo>
                <a:lnTo>
                  <a:pt x="37744" y="145923"/>
                </a:lnTo>
                <a:lnTo>
                  <a:pt x="85775" y="145923"/>
                </a:lnTo>
                <a:lnTo>
                  <a:pt x="85775" y="126237"/>
                </a:lnTo>
                <a:close/>
              </a:path>
              <a:path w="443865" h="467995">
                <a:moveTo>
                  <a:pt x="85775" y="73025"/>
                </a:moveTo>
                <a:lnTo>
                  <a:pt x="37744" y="73025"/>
                </a:lnTo>
                <a:lnTo>
                  <a:pt x="37744" y="91821"/>
                </a:lnTo>
                <a:lnTo>
                  <a:pt x="85775" y="91821"/>
                </a:lnTo>
                <a:lnTo>
                  <a:pt x="85775" y="73025"/>
                </a:lnTo>
                <a:close/>
              </a:path>
              <a:path w="443865" h="467995">
                <a:moveTo>
                  <a:pt x="286512" y="0"/>
                </a:moveTo>
                <a:lnTo>
                  <a:pt x="162979" y="0"/>
                </a:lnTo>
                <a:lnTo>
                  <a:pt x="162979" y="467868"/>
                </a:lnTo>
                <a:lnTo>
                  <a:pt x="286512" y="467868"/>
                </a:lnTo>
                <a:lnTo>
                  <a:pt x="286512" y="440436"/>
                </a:lnTo>
                <a:lnTo>
                  <a:pt x="224739" y="440436"/>
                </a:lnTo>
                <a:lnTo>
                  <a:pt x="216166" y="438658"/>
                </a:lnTo>
                <a:lnTo>
                  <a:pt x="207594" y="437007"/>
                </a:lnTo>
                <a:lnTo>
                  <a:pt x="199008" y="433578"/>
                </a:lnTo>
                <a:lnTo>
                  <a:pt x="193865" y="427482"/>
                </a:lnTo>
                <a:lnTo>
                  <a:pt x="187858" y="420624"/>
                </a:lnTo>
                <a:lnTo>
                  <a:pt x="183565" y="413766"/>
                </a:lnTo>
                <a:lnTo>
                  <a:pt x="181000" y="405257"/>
                </a:lnTo>
                <a:lnTo>
                  <a:pt x="179285" y="394843"/>
                </a:lnTo>
                <a:lnTo>
                  <a:pt x="181000" y="387223"/>
                </a:lnTo>
                <a:lnTo>
                  <a:pt x="207594" y="354584"/>
                </a:lnTo>
                <a:lnTo>
                  <a:pt x="224739" y="350266"/>
                </a:lnTo>
                <a:lnTo>
                  <a:pt x="286512" y="350266"/>
                </a:lnTo>
                <a:lnTo>
                  <a:pt x="286512" y="217170"/>
                </a:lnTo>
                <a:lnTo>
                  <a:pt x="189572" y="217170"/>
                </a:lnTo>
                <a:lnTo>
                  <a:pt x="189572" y="64388"/>
                </a:lnTo>
                <a:lnTo>
                  <a:pt x="286512" y="64388"/>
                </a:lnTo>
                <a:lnTo>
                  <a:pt x="286512" y="0"/>
                </a:lnTo>
                <a:close/>
              </a:path>
              <a:path w="443865" h="467995">
                <a:moveTo>
                  <a:pt x="286512" y="350266"/>
                </a:moveTo>
                <a:lnTo>
                  <a:pt x="224739" y="350266"/>
                </a:lnTo>
                <a:lnTo>
                  <a:pt x="234175" y="351917"/>
                </a:lnTo>
                <a:lnTo>
                  <a:pt x="242760" y="354584"/>
                </a:lnTo>
                <a:lnTo>
                  <a:pt x="249618" y="358901"/>
                </a:lnTo>
                <a:lnTo>
                  <a:pt x="256489" y="363093"/>
                </a:lnTo>
                <a:lnTo>
                  <a:pt x="262483" y="369950"/>
                </a:lnTo>
                <a:lnTo>
                  <a:pt x="266776" y="378587"/>
                </a:lnTo>
                <a:lnTo>
                  <a:pt x="269354" y="387223"/>
                </a:lnTo>
                <a:lnTo>
                  <a:pt x="269354" y="405257"/>
                </a:lnTo>
                <a:lnTo>
                  <a:pt x="242760" y="437007"/>
                </a:lnTo>
                <a:lnTo>
                  <a:pt x="224739" y="440436"/>
                </a:lnTo>
                <a:lnTo>
                  <a:pt x="286512" y="440436"/>
                </a:lnTo>
                <a:lnTo>
                  <a:pt x="286512" y="350266"/>
                </a:lnTo>
                <a:close/>
              </a:path>
              <a:path w="443865" h="467995">
                <a:moveTo>
                  <a:pt x="224739" y="358901"/>
                </a:moveTo>
                <a:lnTo>
                  <a:pt x="217030" y="360553"/>
                </a:lnTo>
                <a:lnTo>
                  <a:pt x="210159" y="361442"/>
                </a:lnTo>
                <a:lnTo>
                  <a:pt x="205016" y="365760"/>
                </a:lnTo>
                <a:lnTo>
                  <a:pt x="199008" y="369950"/>
                </a:lnTo>
                <a:lnTo>
                  <a:pt x="194716" y="376047"/>
                </a:lnTo>
                <a:lnTo>
                  <a:pt x="190436" y="381126"/>
                </a:lnTo>
                <a:lnTo>
                  <a:pt x="189572" y="387985"/>
                </a:lnTo>
                <a:lnTo>
                  <a:pt x="187858" y="394843"/>
                </a:lnTo>
                <a:lnTo>
                  <a:pt x="189572" y="403479"/>
                </a:lnTo>
                <a:lnTo>
                  <a:pt x="217030" y="431800"/>
                </a:lnTo>
                <a:lnTo>
                  <a:pt x="231609" y="431800"/>
                </a:lnTo>
                <a:lnTo>
                  <a:pt x="260769" y="403479"/>
                </a:lnTo>
                <a:lnTo>
                  <a:pt x="260769" y="387985"/>
                </a:lnTo>
                <a:lnTo>
                  <a:pt x="231609" y="360553"/>
                </a:lnTo>
                <a:lnTo>
                  <a:pt x="224739" y="358901"/>
                </a:lnTo>
                <a:close/>
              </a:path>
              <a:path w="443865" h="467995">
                <a:moveTo>
                  <a:pt x="286512" y="64388"/>
                </a:moveTo>
                <a:lnTo>
                  <a:pt x="258203" y="64388"/>
                </a:lnTo>
                <a:lnTo>
                  <a:pt x="258203" y="217170"/>
                </a:lnTo>
                <a:lnTo>
                  <a:pt x="286512" y="217170"/>
                </a:lnTo>
                <a:lnTo>
                  <a:pt x="286512" y="64388"/>
                </a:lnTo>
                <a:close/>
              </a:path>
              <a:path w="443865" h="467995">
                <a:moveTo>
                  <a:pt x="247904" y="181991"/>
                </a:moveTo>
                <a:lnTo>
                  <a:pt x="200723" y="181991"/>
                </a:lnTo>
                <a:lnTo>
                  <a:pt x="200723" y="201803"/>
                </a:lnTo>
                <a:lnTo>
                  <a:pt x="247904" y="201803"/>
                </a:lnTo>
                <a:lnTo>
                  <a:pt x="247904" y="181991"/>
                </a:lnTo>
                <a:close/>
              </a:path>
              <a:path w="443865" h="467995">
                <a:moveTo>
                  <a:pt x="247904" y="126237"/>
                </a:moveTo>
                <a:lnTo>
                  <a:pt x="200723" y="126237"/>
                </a:lnTo>
                <a:lnTo>
                  <a:pt x="200723" y="145923"/>
                </a:lnTo>
                <a:lnTo>
                  <a:pt x="247904" y="145923"/>
                </a:lnTo>
                <a:lnTo>
                  <a:pt x="247904" y="126237"/>
                </a:lnTo>
                <a:close/>
              </a:path>
              <a:path w="443865" h="467995">
                <a:moveTo>
                  <a:pt x="247904" y="73025"/>
                </a:moveTo>
                <a:lnTo>
                  <a:pt x="200723" y="73025"/>
                </a:lnTo>
                <a:lnTo>
                  <a:pt x="200723" y="91821"/>
                </a:lnTo>
                <a:lnTo>
                  <a:pt x="247904" y="91821"/>
                </a:lnTo>
                <a:lnTo>
                  <a:pt x="247904" y="73025"/>
                </a:lnTo>
                <a:close/>
              </a:path>
              <a:path w="443865" h="467995">
                <a:moveTo>
                  <a:pt x="443484" y="0"/>
                </a:moveTo>
                <a:lnTo>
                  <a:pt x="319963" y="0"/>
                </a:lnTo>
                <a:lnTo>
                  <a:pt x="319963" y="467868"/>
                </a:lnTo>
                <a:lnTo>
                  <a:pt x="443484" y="467868"/>
                </a:lnTo>
                <a:lnTo>
                  <a:pt x="443484" y="440436"/>
                </a:lnTo>
                <a:lnTo>
                  <a:pt x="381723" y="440436"/>
                </a:lnTo>
                <a:lnTo>
                  <a:pt x="371424" y="438658"/>
                </a:lnTo>
                <a:lnTo>
                  <a:pt x="339686" y="413766"/>
                </a:lnTo>
                <a:lnTo>
                  <a:pt x="336257" y="394843"/>
                </a:lnTo>
                <a:lnTo>
                  <a:pt x="337972" y="387223"/>
                </a:lnTo>
                <a:lnTo>
                  <a:pt x="339686" y="378587"/>
                </a:lnTo>
                <a:lnTo>
                  <a:pt x="343979" y="369950"/>
                </a:lnTo>
                <a:lnTo>
                  <a:pt x="349123" y="363093"/>
                </a:lnTo>
                <a:lnTo>
                  <a:pt x="355993" y="358901"/>
                </a:lnTo>
                <a:lnTo>
                  <a:pt x="362851" y="354584"/>
                </a:lnTo>
                <a:lnTo>
                  <a:pt x="371424" y="351917"/>
                </a:lnTo>
                <a:lnTo>
                  <a:pt x="381723" y="350266"/>
                </a:lnTo>
                <a:lnTo>
                  <a:pt x="443484" y="350266"/>
                </a:lnTo>
                <a:lnTo>
                  <a:pt x="443484" y="217170"/>
                </a:lnTo>
                <a:lnTo>
                  <a:pt x="346557" y="217170"/>
                </a:lnTo>
                <a:lnTo>
                  <a:pt x="346557" y="64388"/>
                </a:lnTo>
                <a:lnTo>
                  <a:pt x="443484" y="64388"/>
                </a:lnTo>
                <a:lnTo>
                  <a:pt x="443484" y="0"/>
                </a:lnTo>
                <a:close/>
              </a:path>
              <a:path w="443865" h="467995">
                <a:moveTo>
                  <a:pt x="443484" y="350266"/>
                </a:moveTo>
                <a:lnTo>
                  <a:pt x="381723" y="350266"/>
                </a:lnTo>
                <a:lnTo>
                  <a:pt x="389445" y="351917"/>
                </a:lnTo>
                <a:lnTo>
                  <a:pt x="398018" y="354584"/>
                </a:lnTo>
                <a:lnTo>
                  <a:pt x="424611" y="387223"/>
                </a:lnTo>
                <a:lnTo>
                  <a:pt x="426326" y="394843"/>
                </a:lnTo>
                <a:lnTo>
                  <a:pt x="424611" y="405257"/>
                </a:lnTo>
                <a:lnTo>
                  <a:pt x="398018" y="437007"/>
                </a:lnTo>
                <a:lnTo>
                  <a:pt x="389445" y="438658"/>
                </a:lnTo>
                <a:lnTo>
                  <a:pt x="381723" y="440436"/>
                </a:lnTo>
                <a:lnTo>
                  <a:pt x="443484" y="440436"/>
                </a:lnTo>
                <a:lnTo>
                  <a:pt x="443484" y="350266"/>
                </a:lnTo>
                <a:close/>
              </a:path>
              <a:path w="443865" h="467995">
                <a:moveTo>
                  <a:pt x="381723" y="358901"/>
                </a:moveTo>
                <a:lnTo>
                  <a:pt x="374002" y="360553"/>
                </a:lnTo>
                <a:lnTo>
                  <a:pt x="367144" y="361442"/>
                </a:lnTo>
                <a:lnTo>
                  <a:pt x="360273" y="365760"/>
                </a:lnTo>
                <a:lnTo>
                  <a:pt x="355130" y="369950"/>
                </a:lnTo>
                <a:lnTo>
                  <a:pt x="350837" y="376047"/>
                </a:lnTo>
                <a:lnTo>
                  <a:pt x="347408" y="381126"/>
                </a:lnTo>
                <a:lnTo>
                  <a:pt x="344830" y="387985"/>
                </a:lnTo>
                <a:lnTo>
                  <a:pt x="344830" y="403479"/>
                </a:lnTo>
                <a:lnTo>
                  <a:pt x="374002" y="431800"/>
                </a:lnTo>
                <a:lnTo>
                  <a:pt x="388581" y="431800"/>
                </a:lnTo>
                <a:lnTo>
                  <a:pt x="416039" y="403479"/>
                </a:lnTo>
                <a:lnTo>
                  <a:pt x="417753" y="394843"/>
                </a:lnTo>
                <a:lnTo>
                  <a:pt x="416039" y="387985"/>
                </a:lnTo>
                <a:lnTo>
                  <a:pt x="415175" y="381126"/>
                </a:lnTo>
                <a:lnTo>
                  <a:pt x="410883" y="376047"/>
                </a:lnTo>
                <a:lnTo>
                  <a:pt x="406603" y="369950"/>
                </a:lnTo>
                <a:lnTo>
                  <a:pt x="401446" y="365760"/>
                </a:lnTo>
                <a:lnTo>
                  <a:pt x="395452" y="361442"/>
                </a:lnTo>
                <a:lnTo>
                  <a:pt x="388581" y="360553"/>
                </a:lnTo>
                <a:lnTo>
                  <a:pt x="381723" y="358901"/>
                </a:lnTo>
                <a:close/>
              </a:path>
              <a:path w="443865" h="467995">
                <a:moveTo>
                  <a:pt x="443484" y="64388"/>
                </a:moveTo>
                <a:lnTo>
                  <a:pt x="415175" y="64388"/>
                </a:lnTo>
                <a:lnTo>
                  <a:pt x="415175" y="217170"/>
                </a:lnTo>
                <a:lnTo>
                  <a:pt x="443484" y="217170"/>
                </a:lnTo>
                <a:lnTo>
                  <a:pt x="443484" y="64388"/>
                </a:lnTo>
                <a:close/>
              </a:path>
              <a:path w="443865" h="467995">
                <a:moveTo>
                  <a:pt x="404888" y="181991"/>
                </a:moveTo>
                <a:lnTo>
                  <a:pt x="357708" y="181991"/>
                </a:lnTo>
                <a:lnTo>
                  <a:pt x="357708" y="201803"/>
                </a:lnTo>
                <a:lnTo>
                  <a:pt x="404888" y="201803"/>
                </a:lnTo>
                <a:lnTo>
                  <a:pt x="404888" y="181991"/>
                </a:lnTo>
                <a:close/>
              </a:path>
              <a:path w="443865" h="467995">
                <a:moveTo>
                  <a:pt x="404888" y="126237"/>
                </a:moveTo>
                <a:lnTo>
                  <a:pt x="357708" y="126237"/>
                </a:lnTo>
                <a:lnTo>
                  <a:pt x="357708" y="145923"/>
                </a:lnTo>
                <a:lnTo>
                  <a:pt x="404888" y="145923"/>
                </a:lnTo>
                <a:lnTo>
                  <a:pt x="404888" y="126237"/>
                </a:lnTo>
                <a:close/>
              </a:path>
              <a:path w="443865" h="467995">
                <a:moveTo>
                  <a:pt x="404888" y="73025"/>
                </a:moveTo>
                <a:lnTo>
                  <a:pt x="357708" y="73025"/>
                </a:lnTo>
                <a:lnTo>
                  <a:pt x="357708" y="91821"/>
                </a:lnTo>
                <a:lnTo>
                  <a:pt x="404888" y="91821"/>
                </a:lnTo>
                <a:lnTo>
                  <a:pt x="404888" y="73025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90600" y="133350"/>
            <a:ext cx="7130897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2675">
              <a:lnSpc>
                <a:spcPct val="100000"/>
              </a:lnSpc>
            </a:pPr>
            <a:r>
              <a:rPr dirty="0">
                <a:latin typeface="微软雅黑"/>
                <a:cs typeface="微软雅黑"/>
              </a:rPr>
              <a:t>软件操作与数据清理</a:t>
            </a:r>
          </a:p>
        </p:txBody>
      </p:sp>
      <p:sp>
        <p:nvSpPr>
          <p:cNvPr id="5" name="object 5"/>
          <p:cNvSpPr/>
          <p:nvPr/>
        </p:nvSpPr>
        <p:spPr>
          <a:xfrm>
            <a:off x="0" y="556259"/>
            <a:ext cx="9144000" cy="458723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916173" y="1636014"/>
            <a:ext cx="1080770" cy="315595"/>
          </a:xfrm>
          <a:custGeom>
            <a:avLst/>
            <a:gdLst/>
            <a:ahLst/>
            <a:cxnLst/>
            <a:rect l="l" t="t" r="r" b="b"/>
            <a:pathLst>
              <a:path w="1080770" h="315594">
                <a:moveTo>
                  <a:pt x="0" y="315468"/>
                </a:moveTo>
                <a:lnTo>
                  <a:pt x="1080515" y="315468"/>
                </a:lnTo>
                <a:lnTo>
                  <a:pt x="1080515" y="0"/>
                </a:lnTo>
                <a:lnTo>
                  <a:pt x="0" y="0"/>
                </a:lnTo>
                <a:lnTo>
                  <a:pt x="0" y="315468"/>
                </a:lnTo>
                <a:close/>
              </a:path>
            </a:pathLst>
          </a:custGeom>
          <a:ln w="1981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627376" y="2225039"/>
            <a:ext cx="4474464" cy="16108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622804" y="2220467"/>
            <a:ext cx="4483735" cy="1620520"/>
          </a:xfrm>
          <a:custGeom>
            <a:avLst/>
            <a:gdLst/>
            <a:ahLst/>
            <a:cxnLst/>
            <a:rect l="l" t="t" r="r" b="b"/>
            <a:pathLst>
              <a:path w="4483734" h="1620520">
                <a:moveTo>
                  <a:pt x="0" y="1620012"/>
                </a:moveTo>
                <a:lnTo>
                  <a:pt x="4483608" y="1620012"/>
                </a:lnTo>
                <a:lnTo>
                  <a:pt x="4483608" y="0"/>
                </a:lnTo>
                <a:lnTo>
                  <a:pt x="0" y="0"/>
                </a:lnTo>
                <a:lnTo>
                  <a:pt x="0" y="1620012"/>
                </a:lnTo>
                <a:close/>
              </a:path>
            </a:pathLst>
          </a:custGeom>
          <a:ln w="9144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01134" y="3364229"/>
            <a:ext cx="719455" cy="360045"/>
          </a:xfrm>
          <a:custGeom>
            <a:avLst/>
            <a:gdLst/>
            <a:ahLst/>
            <a:cxnLst/>
            <a:rect l="l" t="t" r="r" b="b"/>
            <a:pathLst>
              <a:path w="719454" h="360045">
                <a:moveTo>
                  <a:pt x="0" y="359664"/>
                </a:moveTo>
                <a:lnTo>
                  <a:pt x="719327" y="359664"/>
                </a:lnTo>
                <a:lnTo>
                  <a:pt x="719327" y="0"/>
                </a:lnTo>
                <a:lnTo>
                  <a:pt x="0" y="0"/>
                </a:lnTo>
                <a:lnTo>
                  <a:pt x="0" y="359664"/>
                </a:lnTo>
                <a:close/>
              </a:path>
            </a:pathLst>
          </a:custGeom>
          <a:ln w="19811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427225" y="1636014"/>
            <a:ext cx="504825" cy="315595"/>
          </a:xfrm>
          <a:custGeom>
            <a:avLst/>
            <a:gdLst/>
            <a:ahLst/>
            <a:cxnLst/>
            <a:rect l="l" t="t" r="r" b="b"/>
            <a:pathLst>
              <a:path w="504825" h="315594">
                <a:moveTo>
                  <a:pt x="0" y="315468"/>
                </a:moveTo>
                <a:lnTo>
                  <a:pt x="504444" y="315468"/>
                </a:lnTo>
                <a:lnTo>
                  <a:pt x="504444" y="0"/>
                </a:lnTo>
                <a:lnTo>
                  <a:pt x="0" y="0"/>
                </a:lnTo>
                <a:lnTo>
                  <a:pt x="0" y="315468"/>
                </a:lnTo>
                <a:close/>
              </a:path>
            </a:pathLst>
          </a:custGeom>
          <a:ln w="1981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3088" y="51815"/>
            <a:ext cx="443865" cy="467995"/>
          </a:xfrm>
          <a:custGeom>
            <a:avLst/>
            <a:gdLst/>
            <a:ahLst/>
            <a:cxnLst/>
            <a:rect l="l" t="t" r="r" b="b"/>
            <a:pathLst>
              <a:path w="443865" h="467995">
                <a:moveTo>
                  <a:pt x="123520" y="0"/>
                </a:moveTo>
                <a:lnTo>
                  <a:pt x="0" y="0"/>
                </a:lnTo>
                <a:lnTo>
                  <a:pt x="0" y="467868"/>
                </a:lnTo>
                <a:lnTo>
                  <a:pt x="123520" y="467868"/>
                </a:lnTo>
                <a:lnTo>
                  <a:pt x="123520" y="440436"/>
                </a:lnTo>
                <a:lnTo>
                  <a:pt x="61760" y="440436"/>
                </a:lnTo>
                <a:lnTo>
                  <a:pt x="45465" y="437007"/>
                </a:lnTo>
                <a:lnTo>
                  <a:pt x="18872" y="405257"/>
                </a:lnTo>
                <a:lnTo>
                  <a:pt x="17157" y="394843"/>
                </a:lnTo>
                <a:lnTo>
                  <a:pt x="18872" y="387223"/>
                </a:lnTo>
                <a:lnTo>
                  <a:pt x="45465" y="354584"/>
                </a:lnTo>
                <a:lnTo>
                  <a:pt x="61760" y="350266"/>
                </a:lnTo>
                <a:lnTo>
                  <a:pt x="123520" y="350266"/>
                </a:lnTo>
                <a:lnTo>
                  <a:pt x="123520" y="217170"/>
                </a:lnTo>
                <a:lnTo>
                  <a:pt x="26593" y="217170"/>
                </a:lnTo>
                <a:lnTo>
                  <a:pt x="26593" y="64388"/>
                </a:lnTo>
                <a:lnTo>
                  <a:pt x="123520" y="64388"/>
                </a:lnTo>
                <a:lnTo>
                  <a:pt x="123520" y="0"/>
                </a:lnTo>
                <a:close/>
              </a:path>
              <a:path w="443865" h="467995">
                <a:moveTo>
                  <a:pt x="123520" y="350266"/>
                </a:moveTo>
                <a:lnTo>
                  <a:pt x="61760" y="350266"/>
                </a:lnTo>
                <a:lnTo>
                  <a:pt x="72059" y="351917"/>
                </a:lnTo>
                <a:lnTo>
                  <a:pt x="79781" y="354584"/>
                </a:lnTo>
                <a:lnTo>
                  <a:pt x="106362" y="387223"/>
                </a:lnTo>
                <a:lnTo>
                  <a:pt x="106362" y="405257"/>
                </a:lnTo>
                <a:lnTo>
                  <a:pt x="79781" y="437007"/>
                </a:lnTo>
                <a:lnTo>
                  <a:pt x="61760" y="440436"/>
                </a:lnTo>
                <a:lnTo>
                  <a:pt x="123520" y="440436"/>
                </a:lnTo>
                <a:lnTo>
                  <a:pt x="123520" y="350266"/>
                </a:lnTo>
                <a:close/>
              </a:path>
              <a:path w="443865" h="467995">
                <a:moveTo>
                  <a:pt x="61760" y="358901"/>
                </a:moveTo>
                <a:lnTo>
                  <a:pt x="54902" y="360553"/>
                </a:lnTo>
                <a:lnTo>
                  <a:pt x="48031" y="361442"/>
                </a:lnTo>
                <a:lnTo>
                  <a:pt x="42036" y="365760"/>
                </a:lnTo>
                <a:lnTo>
                  <a:pt x="36880" y="369950"/>
                </a:lnTo>
                <a:lnTo>
                  <a:pt x="32600" y="376047"/>
                </a:lnTo>
                <a:lnTo>
                  <a:pt x="28308" y="381126"/>
                </a:lnTo>
                <a:lnTo>
                  <a:pt x="26593" y="387985"/>
                </a:lnTo>
                <a:lnTo>
                  <a:pt x="25730" y="394843"/>
                </a:lnTo>
                <a:lnTo>
                  <a:pt x="26593" y="403479"/>
                </a:lnTo>
                <a:lnTo>
                  <a:pt x="54902" y="431800"/>
                </a:lnTo>
                <a:lnTo>
                  <a:pt x="70345" y="431800"/>
                </a:lnTo>
                <a:lnTo>
                  <a:pt x="95211" y="410337"/>
                </a:lnTo>
                <a:lnTo>
                  <a:pt x="98653" y="403479"/>
                </a:lnTo>
                <a:lnTo>
                  <a:pt x="98653" y="387985"/>
                </a:lnTo>
                <a:lnTo>
                  <a:pt x="92646" y="376047"/>
                </a:lnTo>
                <a:lnTo>
                  <a:pt x="88353" y="369950"/>
                </a:lnTo>
                <a:lnTo>
                  <a:pt x="83210" y="365760"/>
                </a:lnTo>
                <a:lnTo>
                  <a:pt x="77203" y="361442"/>
                </a:lnTo>
                <a:lnTo>
                  <a:pt x="70345" y="360553"/>
                </a:lnTo>
                <a:lnTo>
                  <a:pt x="61760" y="358901"/>
                </a:lnTo>
                <a:close/>
              </a:path>
              <a:path w="443865" h="467995">
                <a:moveTo>
                  <a:pt x="123520" y="64388"/>
                </a:moveTo>
                <a:lnTo>
                  <a:pt x="96926" y="64388"/>
                </a:lnTo>
                <a:lnTo>
                  <a:pt x="96926" y="217170"/>
                </a:lnTo>
                <a:lnTo>
                  <a:pt x="123520" y="217170"/>
                </a:lnTo>
                <a:lnTo>
                  <a:pt x="123520" y="64388"/>
                </a:lnTo>
                <a:close/>
              </a:path>
              <a:path w="443865" h="467995">
                <a:moveTo>
                  <a:pt x="85775" y="181991"/>
                </a:moveTo>
                <a:lnTo>
                  <a:pt x="37744" y="181991"/>
                </a:lnTo>
                <a:lnTo>
                  <a:pt x="37744" y="201803"/>
                </a:lnTo>
                <a:lnTo>
                  <a:pt x="85775" y="201803"/>
                </a:lnTo>
                <a:lnTo>
                  <a:pt x="85775" y="181991"/>
                </a:lnTo>
                <a:close/>
              </a:path>
              <a:path w="443865" h="467995">
                <a:moveTo>
                  <a:pt x="85775" y="126237"/>
                </a:moveTo>
                <a:lnTo>
                  <a:pt x="37744" y="126237"/>
                </a:lnTo>
                <a:lnTo>
                  <a:pt x="37744" y="145923"/>
                </a:lnTo>
                <a:lnTo>
                  <a:pt x="85775" y="145923"/>
                </a:lnTo>
                <a:lnTo>
                  <a:pt x="85775" y="126237"/>
                </a:lnTo>
                <a:close/>
              </a:path>
              <a:path w="443865" h="467995">
                <a:moveTo>
                  <a:pt x="85775" y="73025"/>
                </a:moveTo>
                <a:lnTo>
                  <a:pt x="37744" y="73025"/>
                </a:lnTo>
                <a:lnTo>
                  <a:pt x="37744" y="91821"/>
                </a:lnTo>
                <a:lnTo>
                  <a:pt x="85775" y="91821"/>
                </a:lnTo>
                <a:lnTo>
                  <a:pt x="85775" y="73025"/>
                </a:lnTo>
                <a:close/>
              </a:path>
              <a:path w="443865" h="467995">
                <a:moveTo>
                  <a:pt x="286512" y="0"/>
                </a:moveTo>
                <a:lnTo>
                  <a:pt x="162979" y="0"/>
                </a:lnTo>
                <a:lnTo>
                  <a:pt x="162979" y="467868"/>
                </a:lnTo>
                <a:lnTo>
                  <a:pt x="286512" y="467868"/>
                </a:lnTo>
                <a:lnTo>
                  <a:pt x="286512" y="440436"/>
                </a:lnTo>
                <a:lnTo>
                  <a:pt x="224739" y="440436"/>
                </a:lnTo>
                <a:lnTo>
                  <a:pt x="216166" y="438658"/>
                </a:lnTo>
                <a:lnTo>
                  <a:pt x="207594" y="437007"/>
                </a:lnTo>
                <a:lnTo>
                  <a:pt x="199008" y="433578"/>
                </a:lnTo>
                <a:lnTo>
                  <a:pt x="193865" y="427482"/>
                </a:lnTo>
                <a:lnTo>
                  <a:pt x="187858" y="420624"/>
                </a:lnTo>
                <a:lnTo>
                  <a:pt x="183565" y="413766"/>
                </a:lnTo>
                <a:lnTo>
                  <a:pt x="181000" y="405257"/>
                </a:lnTo>
                <a:lnTo>
                  <a:pt x="179285" y="394843"/>
                </a:lnTo>
                <a:lnTo>
                  <a:pt x="181000" y="387223"/>
                </a:lnTo>
                <a:lnTo>
                  <a:pt x="207594" y="354584"/>
                </a:lnTo>
                <a:lnTo>
                  <a:pt x="224739" y="350266"/>
                </a:lnTo>
                <a:lnTo>
                  <a:pt x="286512" y="350266"/>
                </a:lnTo>
                <a:lnTo>
                  <a:pt x="286512" y="217170"/>
                </a:lnTo>
                <a:lnTo>
                  <a:pt x="189572" y="217170"/>
                </a:lnTo>
                <a:lnTo>
                  <a:pt x="189572" y="64388"/>
                </a:lnTo>
                <a:lnTo>
                  <a:pt x="286512" y="64388"/>
                </a:lnTo>
                <a:lnTo>
                  <a:pt x="286512" y="0"/>
                </a:lnTo>
                <a:close/>
              </a:path>
              <a:path w="443865" h="467995">
                <a:moveTo>
                  <a:pt x="286512" y="350266"/>
                </a:moveTo>
                <a:lnTo>
                  <a:pt x="224739" y="350266"/>
                </a:lnTo>
                <a:lnTo>
                  <a:pt x="234175" y="351917"/>
                </a:lnTo>
                <a:lnTo>
                  <a:pt x="242760" y="354584"/>
                </a:lnTo>
                <a:lnTo>
                  <a:pt x="249618" y="358901"/>
                </a:lnTo>
                <a:lnTo>
                  <a:pt x="256489" y="363093"/>
                </a:lnTo>
                <a:lnTo>
                  <a:pt x="262483" y="369950"/>
                </a:lnTo>
                <a:lnTo>
                  <a:pt x="266776" y="378587"/>
                </a:lnTo>
                <a:lnTo>
                  <a:pt x="269354" y="387223"/>
                </a:lnTo>
                <a:lnTo>
                  <a:pt x="269354" y="405257"/>
                </a:lnTo>
                <a:lnTo>
                  <a:pt x="242760" y="437007"/>
                </a:lnTo>
                <a:lnTo>
                  <a:pt x="224739" y="440436"/>
                </a:lnTo>
                <a:lnTo>
                  <a:pt x="286512" y="440436"/>
                </a:lnTo>
                <a:lnTo>
                  <a:pt x="286512" y="350266"/>
                </a:lnTo>
                <a:close/>
              </a:path>
              <a:path w="443865" h="467995">
                <a:moveTo>
                  <a:pt x="224739" y="358901"/>
                </a:moveTo>
                <a:lnTo>
                  <a:pt x="217030" y="360553"/>
                </a:lnTo>
                <a:lnTo>
                  <a:pt x="210159" y="361442"/>
                </a:lnTo>
                <a:lnTo>
                  <a:pt x="205016" y="365760"/>
                </a:lnTo>
                <a:lnTo>
                  <a:pt x="199008" y="369950"/>
                </a:lnTo>
                <a:lnTo>
                  <a:pt x="194716" y="376047"/>
                </a:lnTo>
                <a:lnTo>
                  <a:pt x="190436" y="381126"/>
                </a:lnTo>
                <a:lnTo>
                  <a:pt x="189572" y="387985"/>
                </a:lnTo>
                <a:lnTo>
                  <a:pt x="187858" y="394843"/>
                </a:lnTo>
                <a:lnTo>
                  <a:pt x="189572" y="403479"/>
                </a:lnTo>
                <a:lnTo>
                  <a:pt x="217030" y="431800"/>
                </a:lnTo>
                <a:lnTo>
                  <a:pt x="231609" y="431800"/>
                </a:lnTo>
                <a:lnTo>
                  <a:pt x="260769" y="403479"/>
                </a:lnTo>
                <a:lnTo>
                  <a:pt x="260769" y="387985"/>
                </a:lnTo>
                <a:lnTo>
                  <a:pt x="231609" y="360553"/>
                </a:lnTo>
                <a:lnTo>
                  <a:pt x="224739" y="358901"/>
                </a:lnTo>
                <a:close/>
              </a:path>
              <a:path w="443865" h="467995">
                <a:moveTo>
                  <a:pt x="286512" y="64388"/>
                </a:moveTo>
                <a:lnTo>
                  <a:pt x="258203" y="64388"/>
                </a:lnTo>
                <a:lnTo>
                  <a:pt x="258203" y="217170"/>
                </a:lnTo>
                <a:lnTo>
                  <a:pt x="286512" y="217170"/>
                </a:lnTo>
                <a:lnTo>
                  <a:pt x="286512" y="64388"/>
                </a:lnTo>
                <a:close/>
              </a:path>
              <a:path w="443865" h="467995">
                <a:moveTo>
                  <a:pt x="247904" y="181991"/>
                </a:moveTo>
                <a:lnTo>
                  <a:pt x="200723" y="181991"/>
                </a:lnTo>
                <a:lnTo>
                  <a:pt x="200723" y="201803"/>
                </a:lnTo>
                <a:lnTo>
                  <a:pt x="247904" y="201803"/>
                </a:lnTo>
                <a:lnTo>
                  <a:pt x="247904" y="181991"/>
                </a:lnTo>
                <a:close/>
              </a:path>
              <a:path w="443865" h="467995">
                <a:moveTo>
                  <a:pt x="247904" y="126237"/>
                </a:moveTo>
                <a:lnTo>
                  <a:pt x="200723" y="126237"/>
                </a:lnTo>
                <a:lnTo>
                  <a:pt x="200723" y="145923"/>
                </a:lnTo>
                <a:lnTo>
                  <a:pt x="247904" y="145923"/>
                </a:lnTo>
                <a:lnTo>
                  <a:pt x="247904" y="126237"/>
                </a:lnTo>
                <a:close/>
              </a:path>
              <a:path w="443865" h="467995">
                <a:moveTo>
                  <a:pt x="247904" y="73025"/>
                </a:moveTo>
                <a:lnTo>
                  <a:pt x="200723" y="73025"/>
                </a:lnTo>
                <a:lnTo>
                  <a:pt x="200723" y="91821"/>
                </a:lnTo>
                <a:lnTo>
                  <a:pt x="247904" y="91821"/>
                </a:lnTo>
                <a:lnTo>
                  <a:pt x="247904" y="73025"/>
                </a:lnTo>
                <a:close/>
              </a:path>
              <a:path w="443865" h="467995">
                <a:moveTo>
                  <a:pt x="443484" y="0"/>
                </a:moveTo>
                <a:lnTo>
                  <a:pt x="319963" y="0"/>
                </a:lnTo>
                <a:lnTo>
                  <a:pt x="319963" y="467868"/>
                </a:lnTo>
                <a:lnTo>
                  <a:pt x="443484" y="467868"/>
                </a:lnTo>
                <a:lnTo>
                  <a:pt x="443484" y="440436"/>
                </a:lnTo>
                <a:lnTo>
                  <a:pt x="381723" y="440436"/>
                </a:lnTo>
                <a:lnTo>
                  <a:pt x="371424" y="438658"/>
                </a:lnTo>
                <a:lnTo>
                  <a:pt x="339686" y="413766"/>
                </a:lnTo>
                <a:lnTo>
                  <a:pt x="336257" y="394843"/>
                </a:lnTo>
                <a:lnTo>
                  <a:pt x="337972" y="387223"/>
                </a:lnTo>
                <a:lnTo>
                  <a:pt x="339686" y="378587"/>
                </a:lnTo>
                <a:lnTo>
                  <a:pt x="343979" y="369950"/>
                </a:lnTo>
                <a:lnTo>
                  <a:pt x="349123" y="363093"/>
                </a:lnTo>
                <a:lnTo>
                  <a:pt x="355993" y="358901"/>
                </a:lnTo>
                <a:lnTo>
                  <a:pt x="362851" y="354584"/>
                </a:lnTo>
                <a:lnTo>
                  <a:pt x="371424" y="351917"/>
                </a:lnTo>
                <a:lnTo>
                  <a:pt x="381723" y="350266"/>
                </a:lnTo>
                <a:lnTo>
                  <a:pt x="443484" y="350266"/>
                </a:lnTo>
                <a:lnTo>
                  <a:pt x="443484" y="217170"/>
                </a:lnTo>
                <a:lnTo>
                  <a:pt x="346557" y="217170"/>
                </a:lnTo>
                <a:lnTo>
                  <a:pt x="346557" y="64388"/>
                </a:lnTo>
                <a:lnTo>
                  <a:pt x="443484" y="64388"/>
                </a:lnTo>
                <a:lnTo>
                  <a:pt x="443484" y="0"/>
                </a:lnTo>
                <a:close/>
              </a:path>
              <a:path w="443865" h="467995">
                <a:moveTo>
                  <a:pt x="443484" y="350266"/>
                </a:moveTo>
                <a:lnTo>
                  <a:pt x="381723" y="350266"/>
                </a:lnTo>
                <a:lnTo>
                  <a:pt x="389445" y="351917"/>
                </a:lnTo>
                <a:lnTo>
                  <a:pt x="398018" y="354584"/>
                </a:lnTo>
                <a:lnTo>
                  <a:pt x="424611" y="387223"/>
                </a:lnTo>
                <a:lnTo>
                  <a:pt x="426326" y="394843"/>
                </a:lnTo>
                <a:lnTo>
                  <a:pt x="424611" y="405257"/>
                </a:lnTo>
                <a:lnTo>
                  <a:pt x="398018" y="437007"/>
                </a:lnTo>
                <a:lnTo>
                  <a:pt x="389445" y="438658"/>
                </a:lnTo>
                <a:lnTo>
                  <a:pt x="381723" y="440436"/>
                </a:lnTo>
                <a:lnTo>
                  <a:pt x="443484" y="440436"/>
                </a:lnTo>
                <a:lnTo>
                  <a:pt x="443484" y="350266"/>
                </a:lnTo>
                <a:close/>
              </a:path>
              <a:path w="443865" h="467995">
                <a:moveTo>
                  <a:pt x="381723" y="358901"/>
                </a:moveTo>
                <a:lnTo>
                  <a:pt x="374002" y="360553"/>
                </a:lnTo>
                <a:lnTo>
                  <a:pt x="367144" y="361442"/>
                </a:lnTo>
                <a:lnTo>
                  <a:pt x="360273" y="365760"/>
                </a:lnTo>
                <a:lnTo>
                  <a:pt x="355130" y="369950"/>
                </a:lnTo>
                <a:lnTo>
                  <a:pt x="350837" y="376047"/>
                </a:lnTo>
                <a:lnTo>
                  <a:pt x="347408" y="381126"/>
                </a:lnTo>
                <a:lnTo>
                  <a:pt x="344830" y="387985"/>
                </a:lnTo>
                <a:lnTo>
                  <a:pt x="344830" y="403479"/>
                </a:lnTo>
                <a:lnTo>
                  <a:pt x="374002" y="431800"/>
                </a:lnTo>
                <a:lnTo>
                  <a:pt x="388581" y="431800"/>
                </a:lnTo>
                <a:lnTo>
                  <a:pt x="416039" y="403479"/>
                </a:lnTo>
                <a:lnTo>
                  <a:pt x="417753" y="394843"/>
                </a:lnTo>
                <a:lnTo>
                  <a:pt x="416039" y="387985"/>
                </a:lnTo>
                <a:lnTo>
                  <a:pt x="415175" y="381126"/>
                </a:lnTo>
                <a:lnTo>
                  <a:pt x="410883" y="376047"/>
                </a:lnTo>
                <a:lnTo>
                  <a:pt x="406603" y="369950"/>
                </a:lnTo>
                <a:lnTo>
                  <a:pt x="401446" y="365760"/>
                </a:lnTo>
                <a:lnTo>
                  <a:pt x="395452" y="361442"/>
                </a:lnTo>
                <a:lnTo>
                  <a:pt x="388581" y="360553"/>
                </a:lnTo>
                <a:lnTo>
                  <a:pt x="381723" y="358901"/>
                </a:lnTo>
                <a:close/>
              </a:path>
              <a:path w="443865" h="467995">
                <a:moveTo>
                  <a:pt x="443484" y="64388"/>
                </a:moveTo>
                <a:lnTo>
                  <a:pt x="415175" y="64388"/>
                </a:lnTo>
                <a:lnTo>
                  <a:pt x="415175" y="217170"/>
                </a:lnTo>
                <a:lnTo>
                  <a:pt x="443484" y="217170"/>
                </a:lnTo>
                <a:lnTo>
                  <a:pt x="443484" y="64388"/>
                </a:lnTo>
                <a:close/>
              </a:path>
              <a:path w="443865" h="467995">
                <a:moveTo>
                  <a:pt x="404888" y="181991"/>
                </a:moveTo>
                <a:lnTo>
                  <a:pt x="357708" y="181991"/>
                </a:lnTo>
                <a:lnTo>
                  <a:pt x="357708" y="201803"/>
                </a:lnTo>
                <a:lnTo>
                  <a:pt x="404888" y="201803"/>
                </a:lnTo>
                <a:lnTo>
                  <a:pt x="404888" y="181991"/>
                </a:lnTo>
                <a:close/>
              </a:path>
              <a:path w="443865" h="467995">
                <a:moveTo>
                  <a:pt x="404888" y="126237"/>
                </a:moveTo>
                <a:lnTo>
                  <a:pt x="357708" y="126237"/>
                </a:lnTo>
                <a:lnTo>
                  <a:pt x="357708" y="145923"/>
                </a:lnTo>
                <a:lnTo>
                  <a:pt x="404888" y="145923"/>
                </a:lnTo>
                <a:lnTo>
                  <a:pt x="404888" y="126237"/>
                </a:lnTo>
                <a:close/>
              </a:path>
              <a:path w="443865" h="467995">
                <a:moveTo>
                  <a:pt x="404888" y="73025"/>
                </a:moveTo>
                <a:lnTo>
                  <a:pt x="357708" y="73025"/>
                </a:lnTo>
                <a:lnTo>
                  <a:pt x="357708" y="91821"/>
                </a:lnTo>
                <a:lnTo>
                  <a:pt x="404888" y="91821"/>
                </a:lnTo>
                <a:lnTo>
                  <a:pt x="404888" y="73025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076704" y="129462"/>
            <a:ext cx="2316480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solidFill>
                  <a:srgbClr val="D9D9D9"/>
                </a:solidFill>
                <a:latin typeface="微软雅黑"/>
                <a:cs typeface="微软雅黑"/>
              </a:rPr>
              <a:t>软件操作与数据清理</a:t>
            </a:r>
            <a:endParaRPr sz="2000" dirty="0">
              <a:latin typeface="微软雅黑"/>
              <a:cs typeface="微软雅黑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556259"/>
            <a:ext cx="9144000" cy="458723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399282" y="1347977"/>
            <a:ext cx="1800225" cy="382905"/>
          </a:xfrm>
          <a:custGeom>
            <a:avLst/>
            <a:gdLst/>
            <a:ahLst/>
            <a:cxnLst/>
            <a:rect l="l" t="t" r="r" b="b"/>
            <a:pathLst>
              <a:path w="1800225" h="382905">
                <a:moveTo>
                  <a:pt x="0" y="382524"/>
                </a:moveTo>
                <a:lnTo>
                  <a:pt x="1799843" y="382524"/>
                </a:lnTo>
                <a:lnTo>
                  <a:pt x="1799843" y="0"/>
                </a:lnTo>
                <a:lnTo>
                  <a:pt x="0" y="0"/>
                </a:lnTo>
                <a:lnTo>
                  <a:pt x="0" y="382524"/>
                </a:lnTo>
                <a:close/>
              </a:path>
            </a:pathLst>
          </a:custGeom>
          <a:ln w="1981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060192" y="1859407"/>
            <a:ext cx="2735580" cy="975360"/>
          </a:xfrm>
          <a:custGeom>
            <a:avLst/>
            <a:gdLst/>
            <a:ahLst/>
            <a:cxnLst/>
            <a:rect l="l" t="t" r="r" b="b"/>
            <a:pathLst>
              <a:path w="2735579" h="975360">
                <a:moveTo>
                  <a:pt x="773683" y="0"/>
                </a:moveTo>
                <a:lnTo>
                  <a:pt x="455930" y="184276"/>
                </a:lnTo>
                <a:lnTo>
                  <a:pt x="121812" y="184652"/>
                </a:lnTo>
                <a:lnTo>
                  <a:pt x="107454" y="186528"/>
                </a:lnTo>
                <a:lnTo>
                  <a:pt x="67882" y="200811"/>
                </a:lnTo>
                <a:lnTo>
                  <a:pt x="35369" y="226272"/>
                </a:lnTo>
                <a:lnTo>
                  <a:pt x="12237" y="260587"/>
                </a:lnTo>
                <a:lnTo>
                  <a:pt x="807" y="301436"/>
                </a:lnTo>
                <a:lnTo>
                  <a:pt x="0" y="316102"/>
                </a:lnTo>
                <a:lnTo>
                  <a:pt x="0" y="513841"/>
                </a:lnTo>
                <a:lnTo>
                  <a:pt x="375" y="853420"/>
                </a:lnTo>
                <a:lnTo>
                  <a:pt x="10417" y="894829"/>
                </a:lnTo>
                <a:lnTo>
                  <a:pt x="32409" y="929953"/>
                </a:lnTo>
                <a:lnTo>
                  <a:pt x="64031" y="956470"/>
                </a:lnTo>
                <a:lnTo>
                  <a:pt x="102960" y="972059"/>
                </a:lnTo>
                <a:lnTo>
                  <a:pt x="131825" y="975232"/>
                </a:lnTo>
                <a:lnTo>
                  <a:pt x="1139824" y="975232"/>
                </a:lnTo>
                <a:lnTo>
                  <a:pt x="2613767" y="974857"/>
                </a:lnTo>
                <a:lnTo>
                  <a:pt x="2655176" y="964815"/>
                </a:lnTo>
                <a:lnTo>
                  <a:pt x="2690300" y="942823"/>
                </a:lnTo>
                <a:lnTo>
                  <a:pt x="2716817" y="911201"/>
                </a:lnTo>
                <a:lnTo>
                  <a:pt x="2732406" y="872272"/>
                </a:lnTo>
                <a:lnTo>
                  <a:pt x="2735580" y="843406"/>
                </a:lnTo>
                <a:lnTo>
                  <a:pt x="2735580" y="316102"/>
                </a:lnTo>
                <a:lnTo>
                  <a:pt x="2729952" y="277899"/>
                </a:lnTo>
                <a:lnTo>
                  <a:pt x="2711685" y="240422"/>
                </a:lnTo>
                <a:lnTo>
                  <a:pt x="2683015" y="210778"/>
                </a:lnTo>
                <a:lnTo>
                  <a:pt x="2646264" y="191289"/>
                </a:lnTo>
                <a:lnTo>
                  <a:pt x="2603754" y="184276"/>
                </a:lnTo>
                <a:lnTo>
                  <a:pt x="1139824" y="184276"/>
                </a:lnTo>
                <a:lnTo>
                  <a:pt x="773683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177667" y="2157851"/>
            <a:ext cx="2468880" cy="617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latin typeface="微软雅黑"/>
                <a:cs typeface="微软雅黑"/>
              </a:rPr>
              <a:t>当填写的申报表中减免税额或商业健</a:t>
            </a:r>
            <a:endParaRPr sz="1200">
              <a:latin typeface="微软雅黑"/>
              <a:cs typeface="微软雅黑"/>
            </a:endParaRPr>
          </a:p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sz="1200" dirty="0">
                <a:latin typeface="微软雅黑"/>
                <a:cs typeface="微软雅黑"/>
              </a:rPr>
              <a:t>康保险不</a:t>
            </a:r>
            <a:r>
              <a:rPr sz="1200" spc="-10" dirty="0">
                <a:latin typeface="微软雅黑"/>
                <a:cs typeface="微软雅黑"/>
              </a:rPr>
              <a:t>为</a:t>
            </a:r>
            <a:r>
              <a:rPr sz="1200" dirty="0">
                <a:latin typeface="微软雅黑"/>
                <a:cs typeface="微软雅黑"/>
              </a:rPr>
              <a:t>0</a:t>
            </a:r>
            <a:r>
              <a:rPr sz="1200" spc="-5" dirty="0">
                <a:latin typeface="微软雅黑"/>
                <a:cs typeface="微软雅黑"/>
              </a:rPr>
              <a:t>时，软件会提示有附表</a:t>
            </a:r>
            <a:endParaRPr sz="1200">
              <a:latin typeface="微软雅黑"/>
              <a:cs typeface="微软雅黑"/>
            </a:endParaRPr>
          </a:p>
          <a:p>
            <a:pPr marL="12700">
              <a:lnSpc>
                <a:spcPct val="100000"/>
              </a:lnSpc>
              <a:spcBef>
                <a:spcPts val="290"/>
              </a:spcBef>
            </a:pPr>
            <a:r>
              <a:rPr sz="1200" dirty="0">
                <a:latin typeface="微软雅黑"/>
                <a:cs typeface="微软雅黑"/>
              </a:rPr>
              <a:t>待完善。</a:t>
            </a:r>
            <a:endParaRPr sz="1200">
              <a:latin typeface="微软雅黑"/>
              <a:cs typeface="微软雅黑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3088" y="51815"/>
            <a:ext cx="443865" cy="467995"/>
          </a:xfrm>
          <a:custGeom>
            <a:avLst/>
            <a:gdLst/>
            <a:ahLst/>
            <a:cxnLst/>
            <a:rect l="l" t="t" r="r" b="b"/>
            <a:pathLst>
              <a:path w="443865" h="467995">
                <a:moveTo>
                  <a:pt x="123520" y="0"/>
                </a:moveTo>
                <a:lnTo>
                  <a:pt x="0" y="0"/>
                </a:lnTo>
                <a:lnTo>
                  <a:pt x="0" y="467868"/>
                </a:lnTo>
                <a:lnTo>
                  <a:pt x="123520" y="467868"/>
                </a:lnTo>
                <a:lnTo>
                  <a:pt x="123520" y="440436"/>
                </a:lnTo>
                <a:lnTo>
                  <a:pt x="61760" y="440436"/>
                </a:lnTo>
                <a:lnTo>
                  <a:pt x="45465" y="437007"/>
                </a:lnTo>
                <a:lnTo>
                  <a:pt x="18872" y="405257"/>
                </a:lnTo>
                <a:lnTo>
                  <a:pt x="17157" y="394843"/>
                </a:lnTo>
                <a:lnTo>
                  <a:pt x="18872" y="387223"/>
                </a:lnTo>
                <a:lnTo>
                  <a:pt x="45465" y="354584"/>
                </a:lnTo>
                <a:lnTo>
                  <a:pt x="61760" y="350266"/>
                </a:lnTo>
                <a:lnTo>
                  <a:pt x="123520" y="350266"/>
                </a:lnTo>
                <a:lnTo>
                  <a:pt x="123520" y="217170"/>
                </a:lnTo>
                <a:lnTo>
                  <a:pt x="26593" y="217170"/>
                </a:lnTo>
                <a:lnTo>
                  <a:pt x="26593" y="64388"/>
                </a:lnTo>
                <a:lnTo>
                  <a:pt x="123520" y="64388"/>
                </a:lnTo>
                <a:lnTo>
                  <a:pt x="123520" y="0"/>
                </a:lnTo>
                <a:close/>
              </a:path>
              <a:path w="443865" h="467995">
                <a:moveTo>
                  <a:pt x="123520" y="350266"/>
                </a:moveTo>
                <a:lnTo>
                  <a:pt x="61760" y="350266"/>
                </a:lnTo>
                <a:lnTo>
                  <a:pt x="72059" y="351917"/>
                </a:lnTo>
                <a:lnTo>
                  <a:pt x="79781" y="354584"/>
                </a:lnTo>
                <a:lnTo>
                  <a:pt x="106362" y="387223"/>
                </a:lnTo>
                <a:lnTo>
                  <a:pt x="106362" y="405257"/>
                </a:lnTo>
                <a:lnTo>
                  <a:pt x="79781" y="437007"/>
                </a:lnTo>
                <a:lnTo>
                  <a:pt x="61760" y="440436"/>
                </a:lnTo>
                <a:lnTo>
                  <a:pt x="123520" y="440436"/>
                </a:lnTo>
                <a:lnTo>
                  <a:pt x="123520" y="350266"/>
                </a:lnTo>
                <a:close/>
              </a:path>
              <a:path w="443865" h="467995">
                <a:moveTo>
                  <a:pt x="61760" y="358901"/>
                </a:moveTo>
                <a:lnTo>
                  <a:pt x="54902" y="360553"/>
                </a:lnTo>
                <a:lnTo>
                  <a:pt x="48031" y="361442"/>
                </a:lnTo>
                <a:lnTo>
                  <a:pt x="42036" y="365760"/>
                </a:lnTo>
                <a:lnTo>
                  <a:pt x="36880" y="369950"/>
                </a:lnTo>
                <a:lnTo>
                  <a:pt x="32600" y="376047"/>
                </a:lnTo>
                <a:lnTo>
                  <a:pt x="28308" y="381126"/>
                </a:lnTo>
                <a:lnTo>
                  <a:pt x="26593" y="387985"/>
                </a:lnTo>
                <a:lnTo>
                  <a:pt x="25730" y="394843"/>
                </a:lnTo>
                <a:lnTo>
                  <a:pt x="26593" y="403479"/>
                </a:lnTo>
                <a:lnTo>
                  <a:pt x="54902" y="431800"/>
                </a:lnTo>
                <a:lnTo>
                  <a:pt x="70345" y="431800"/>
                </a:lnTo>
                <a:lnTo>
                  <a:pt x="95211" y="410337"/>
                </a:lnTo>
                <a:lnTo>
                  <a:pt x="98653" y="403479"/>
                </a:lnTo>
                <a:lnTo>
                  <a:pt x="98653" y="387985"/>
                </a:lnTo>
                <a:lnTo>
                  <a:pt x="92646" y="376047"/>
                </a:lnTo>
                <a:lnTo>
                  <a:pt x="88353" y="369950"/>
                </a:lnTo>
                <a:lnTo>
                  <a:pt x="83210" y="365760"/>
                </a:lnTo>
                <a:lnTo>
                  <a:pt x="77203" y="361442"/>
                </a:lnTo>
                <a:lnTo>
                  <a:pt x="70345" y="360553"/>
                </a:lnTo>
                <a:lnTo>
                  <a:pt x="61760" y="358901"/>
                </a:lnTo>
                <a:close/>
              </a:path>
              <a:path w="443865" h="467995">
                <a:moveTo>
                  <a:pt x="123520" y="64388"/>
                </a:moveTo>
                <a:lnTo>
                  <a:pt x="96926" y="64388"/>
                </a:lnTo>
                <a:lnTo>
                  <a:pt x="96926" y="217170"/>
                </a:lnTo>
                <a:lnTo>
                  <a:pt x="123520" y="217170"/>
                </a:lnTo>
                <a:lnTo>
                  <a:pt x="123520" y="64388"/>
                </a:lnTo>
                <a:close/>
              </a:path>
              <a:path w="443865" h="467995">
                <a:moveTo>
                  <a:pt x="85775" y="181991"/>
                </a:moveTo>
                <a:lnTo>
                  <a:pt x="37744" y="181991"/>
                </a:lnTo>
                <a:lnTo>
                  <a:pt x="37744" y="201803"/>
                </a:lnTo>
                <a:lnTo>
                  <a:pt x="85775" y="201803"/>
                </a:lnTo>
                <a:lnTo>
                  <a:pt x="85775" y="181991"/>
                </a:lnTo>
                <a:close/>
              </a:path>
              <a:path w="443865" h="467995">
                <a:moveTo>
                  <a:pt x="85775" y="126237"/>
                </a:moveTo>
                <a:lnTo>
                  <a:pt x="37744" y="126237"/>
                </a:lnTo>
                <a:lnTo>
                  <a:pt x="37744" y="145923"/>
                </a:lnTo>
                <a:lnTo>
                  <a:pt x="85775" y="145923"/>
                </a:lnTo>
                <a:lnTo>
                  <a:pt x="85775" y="126237"/>
                </a:lnTo>
                <a:close/>
              </a:path>
              <a:path w="443865" h="467995">
                <a:moveTo>
                  <a:pt x="85775" y="73025"/>
                </a:moveTo>
                <a:lnTo>
                  <a:pt x="37744" y="73025"/>
                </a:lnTo>
                <a:lnTo>
                  <a:pt x="37744" y="91821"/>
                </a:lnTo>
                <a:lnTo>
                  <a:pt x="85775" y="91821"/>
                </a:lnTo>
                <a:lnTo>
                  <a:pt x="85775" y="73025"/>
                </a:lnTo>
                <a:close/>
              </a:path>
              <a:path w="443865" h="467995">
                <a:moveTo>
                  <a:pt x="286512" y="0"/>
                </a:moveTo>
                <a:lnTo>
                  <a:pt x="162979" y="0"/>
                </a:lnTo>
                <a:lnTo>
                  <a:pt x="162979" y="467868"/>
                </a:lnTo>
                <a:lnTo>
                  <a:pt x="286512" y="467868"/>
                </a:lnTo>
                <a:lnTo>
                  <a:pt x="286512" y="440436"/>
                </a:lnTo>
                <a:lnTo>
                  <a:pt x="224739" y="440436"/>
                </a:lnTo>
                <a:lnTo>
                  <a:pt x="216166" y="438658"/>
                </a:lnTo>
                <a:lnTo>
                  <a:pt x="207594" y="437007"/>
                </a:lnTo>
                <a:lnTo>
                  <a:pt x="199008" y="433578"/>
                </a:lnTo>
                <a:lnTo>
                  <a:pt x="193865" y="427482"/>
                </a:lnTo>
                <a:lnTo>
                  <a:pt x="187858" y="420624"/>
                </a:lnTo>
                <a:lnTo>
                  <a:pt x="183565" y="413766"/>
                </a:lnTo>
                <a:lnTo>
                  <a:pt x="181000" y="405257"/>
                </a:lnTo>
                <a:lnTo>
                  <a:pt x="179285" y="394843"/>
                </a:lnTo>
                <a:lnTo>
                  <a:pt x="181000" y="387223"/>
                </a:lnTo>
                <a:lnTo>
                  <a:pt x="207594" y="354584"/>
                </a:lnTo>
                <a:lnTo>
                  <a:pt x="224739" y="350266"/>
                </a:lnTo>
                <a:lnTo>
                  <a:pt x="286512" y="350266"/>
                </a:lnTo>
                <a:lnTo>
                  <a:pt x="286512" y="217170"/>
                </a:lnTo>
                <a:lnTo>
                  <a:pt x="189572" y="217170"/>
                </a:lnTo>
                <a:lnTo>
                  <a:pt x="189572" y="64388"/>
                </a:lnTo>
                <a:lnTo>
                  <a:pt x="286512" y="64388"/>
                </a:lnTo>
                <a:lnTo>
                  <a:pt x="286512" y="0"/>
                </a:lnTo>
                <a:close/>
              </a:path>
              <a:path w="443865" h="467995">
                <a:moveTo>
                  <a:pt x="286512" y="350266"/>
                </a:moveTo>
                <a:lnTo>
                  <a:pt x="224739" y="350266"/>
                </a:lnTo>
                <a:lnTo>
                  <a:pt x="234175" y="351917"/>
                </a:lnTo>
                <a:lnTo>
                  <a:pt x="242760" y="354584"/>
                </a:lnTo>
                <a:lnTo>
                  <a:pt x="249618" y="358901"/>
                </a:lnTo>
                <a:lnTo>
                  <a:pt x="256489" y="363093"/>
                </a:lnTo>
                <a:lnTo>
                  <a:pt x="262483" y="369950"/>
                </a:lnTo>
                <a:lnTo>
                  <a:pt x="266776" y="378587"/>
                </a:lnTo>
                <a:lnTo>
                  <a:pt x="269354" y="387223"/>
                </a:lnTo>
                <a:lnTo>
                  <a:pt x="269354" y="405257"/>
                </a:lnTo>
                <a:lnTo>
                  <a:pt x="242760" y="437007"/>
                </a:lnTo>
                <a:lnTo>
                  <a:pt x="224739" y="440436"/>
                </a:lnTo>
                <a:lnTo>
                  <a:pt x="286512" y="440436"/>
                </a:lnTo>
                <a:lnTo>
                  <a:pt x="286512" y="350266"/>
                </a:lnTo>
                <a:close/>
              </a:path>
              <a:path w="443865" h="467995">
                <a:moveTo>
                  <a:pt x="224739" y="358901"/>
                </a:moveTo>
                <a:lnTo>
                  <a:pt x="217030" y="360553"/>
                </a:lnTo>
                <a:lnTo>
                  <a:pt x="210159" y="361442"/>
                </a:lnTo>
                <a:lnTo>
                  <a:pt x="205016" y="365760"/>
                </a:lnTo>
                <a:lnTo>
                  <a:pt x="199008" y="369950"/>
                </a:lnTo>
                <a:lnTo>
                  <a:pt x="194716" y="376047"/>
                </a:lnTo>
                <a:lnTo>
                  <a:pt x="190436" y="381126"/>
                </a:lnTo>
                <a:lnTo>
                  <a:pt x="189572" y="387985"/>
                </a:lnTo>
                <a:lnTo>
                  <a:pt x="187858" y="394843"/>
                </a:lnTo>
                <a:lnTo>
                  <a:pt x="189572" y="403479"/>
                </a:lnTo>
                <a:lnTo>
                  <a:pt x="217030" y="431800"/>
                </a:lnTo>
                <a:lnTo>
                  <a:pt x="231609" y="431800"/>
                </a:lnTo>
                <a:lnTo>
                  <a:pt x="260769" y="403479"/>
                </a:lnTo>
                <a:lnTo>
                  <a:pt x="260769" y="387985"/>
                </a:lnTo>
                <a:lnTo>
                  <a:pt x="231609" y="360553"/>
                </a:lnTo>
                <a:lnTo>
                  <a:pt x="224739" y="358901"/>
                </a:lnTo>
                <a:close/>
              </a:path>
              <a:path w="443865" h="467995">
                <a:moveTo>
                  <a:pt x="286512" y="64388"/>
                </a:moveTo>
                <a:lnTo>
                  <a:pt x="258203" y="64388"/>
                </a:lnTo>
                <a:lnTo>
                  <a:pt x="258203" y="217170"/>
                </a:lnTo>
                <a:lnTo>
                  <a:pt x="286512" y="217170"/>
                </a:lnTo>
                <a:lnTo>
                  <a:pt x="286512" y="64388"/>
                </a:lnTo>
                <a:close/>
              </a:path>
              <a:path w="443865" h="467995">
                <a:moveTo>
                  <a:pt x="247904" y="181991"/>
                </a:moveTo>
                <a:lnTo>
                  <a:pt x="200723" y="181991"/>
                </a:lnTo>
                <a:lnTo>
                  <a:pt x="200723" y="201803"/>
                </a:lnTo>
                <a:lnTo>
                  <a:pt x="247904" y="201803"/>
                </a:lnTo>
                <a:lnTo>
                  <a:pt x="247904" y="181991"/>
                </a:lnTo>
                <a:close/>
              </a:path>
              <a:path w="443865" h="467995">
                <a:moveTo>
                  <a:pt x="247904" y="126237"/>
                </a:moveTo>
                <a:lnTo>
                  <a:pt x="200723" y="126237"/>
                </a:lnTo>
                <a:lnTo>
                  <a:pt x="200723" y="145923"/>
                </a:lnTo>
                <a:lnTo>
                  <a:pt x="247904" y="145923"/>
                </a:lnTo>
                <a:lnTo>
                  <a:pt x="247904" y="126237"/>
                </a:lnTo>
                <a:close/>
              </a:path>
              <a:path w="443865" h="467995">
                <a:moveTo>
                  <a:pt x="247904" y="73025"/>
                </a:moveTo>
                <a:lnTo>
                  <a:pt x="200723" y="73025"/>
                </a:lnTo>
                <a:lnTo>
                  <a:pt x="200723" y="91821"/>
                </a:lnTo>
                <a:lnTo>
                  <a:pt x="247904" y="91821"/>
                </a:lnTo>
                <a:lnTo>
                  <a:pt x="247904" y="73025"/>
                </a:lnTo>
                <a:close/>
              </a:path>
              <a:path w="443865" h="467995">
                <a:moveTo>
                  <a:pt x="443484" y="0"/>
                </a:moveTo>
                <a:lnTo>
                  <a:pt x="319963" y="0"/>
                </a:lnTo>
                <a:lnTo>
                  <a:pt x="319963" y="467868"/>
                </a:lnTo>
                <a:lnTo>
                  <a:pt x="443484" y="467868"/>
                </a:lnTo>
                <a:lnTo>
                  <a:pt x="443484" y="440436"/>
                </a:lnTo>
                <a:lnTo>
                  <a:pt x="381723" y="440436"/>
                </a:lnTo>
                <a:lnTo>
                  <a:pt x="371424" y="438658"/>
                </a:lnTo>
                <a:lnTo>
                  <a:pt x="339686" y="413766"/>
                </a:lnTo>
                <a:lnTo>
                  <a:pt x="336257" y="394843"/>
                </a:lnTo>
                <a:lnTo>
                  <a:pt x="337972" y="387223"/>
                </a:lnTo>
                <a:lnTo>
                  <a:pt x="339686" y="378587"/>
                </a:lnTo>
                <a:lnTo>
                  <a:pt x="343979" y="369950"/>
                </a:lnTo>
                <a:lnTo>
                  <a:pt x="349123" y="363093"/>
                </a:lnTo>
                <a:lnTo>
                  <a:pt x="355993" y="358901"/>
                </a:lnTo>
                <a:lnTo>
                  <a:pt x="362851" y="354584"/>
                </a:lnTo>
                <a:lnTo>
                  <a:pt x="371424" y="351917"/>
                </a:lnTo>
                <a:lnTo>
                  <a:pt x="381723" y="350266"/>
                </a:lnTo>
                <a:lnTo>
                  <a:pt x="443484" y="350266"/>
                </a:lnTo>
                <a:lnTo>
                  <a:pt x="443484" y="217170"/>
                </a:lnTo>
                <a:lnTo>
                  <a:pt x="346557" y="217170"/>
                </a:lnTo>
                <a:lnTo>
                  <a:pt x="346557" y="64388"/>
                </a:lnTo>
                <a:lnTo>
                  <a:pt x="443484" y="64388"/>
                </a:lnTo>
                <a:lnTo>
                  <a:pt x="443484" y="0"/>
                </a:lnTo>
                <a:close/>
              </a:path>
              <a:path w="443865" h="467995">
                <a:moveTo>
                  <a:pt x="443484" y="350266"/>
                </a:moveTo>
                <a:lnTo>
                  <a:pt x="381723" y="350266"/>
                </a:lnTo>
                <a:lnTo>
                  <a:pt x="389445" y="351917"/>
                </a:lnTo>
                <a:lnTo>
                  <a:pt x="398018" y="354584"/>
                </a:lnTo>
                <a:lnTo>
                  <a:pt x="424611" y="387223"/>
                </a:lnTo>
                <a:lnTo>
                  <a:pt x="426326" y="394843"/>
                </a:lnTo>
                <a:lnTo>
                  <a:pt x="424611" y="405257"/>
                </a:lnTo>
                <a:lnTo>
                  <a:pt x="398018" y="437007"/>
                </a:lnTo>
                <a:lnTo>
                  <a:pt x="389445" y="438658"/>
                </a:lnTo>
                <a:lnTo>
                  <a:pt x="381723" y="440436"/>
                </a:lnTo>
                <a:lnTo>
                  <a:pt x="443484" y="440436"/>
                </a:lnTo>
                <a:lnTo>
                  <a:pt x="443484" y="350266"/>
                </a:lnTo>
                <a:close/>
              </a:path>
              <a:path w="443865" h="467995">
                <a:moveTo>
                  <a:pt x="381723" y="358901"/>
                </a:moveTo>
                <a:lnTo>
                  <a:pt x="374002" y="360553"/>
                </a:lnTo>
                <a:lnTo>
                  <a:pt x="367144" y="361442"/>
                </a:lnTo>
                <a:lnTo>
                  <a:pt x="360273" y="365760"/>
                </a:lnTo>
                <a:lnTo>
                  <a:pt x="355130" y="369950"/>
                </a:lnTo>
                <a:lnTo>
                  <a:pt x="350837" y="376047"/>
                </a:lnTo>
                <a:lnTo>
                  <a:pt x="347408" y="381126"/>
                </a:lnTo>
                <a:lnTo>
                  <a:pt x="344830" y="387985"/>
                </a:lnTo>
                <a:lnTo>
                  <a:pt x="344830" y="403479"/>
                </a:lnTo>
                <a:lnTo>
                  <a:pt x="374002" y="431800"/>
                </a:lnTo>
                <a:lnTo>
                  <a:pt x="388581" y="431800"/>
                </a:lnTo>
                <a:lnTo>
                  <a:pt x="416039" y="403479"/>
                </a:lnTo>
                <a:lnTo>
                  <a:pt x="417753" y="394843"/>
                </a:lnTo>
                <a:lnTo>
                  <a:pt x="416039" y="387985"/>
                </a:lnTo>
                <a:lnTo>
                  <a:pt x="415175" y="381126"/>
                </a:lnTo>
                <a:lnTo>
                  <a:pt x="410883" y="376047"/>
                </a:lnTo>
                <a:lnTo>
                  <a:pt x="406603" y="369950"/>
                </a:lnTo>
                <a:lnTo>
                  <a:pt x="401446" y="365760"/>
                </a:lnTo>
                <a:lnTo>
                  <a:pt x="395452" y="361442"/>
                </a:lnTo>
                <a:lnTo>
                  <a:pt x="388581" y="360553"/>
                </a:lnTo>
                <a:lnTo>
                  <a:pt x="381723" y="358901"/>
                </a:lnTo>
                <a:close/>
              </a:path>
              <a:path w="443865" h="467995">
                <a:moveTo>
                  <a:pt x="443484" y="64388"/>
                </a:moveTo>
                <a:lnTo>
                  <a:pt x="415175" y="64388"/>
                </a:lnTo>
                <a:lnTo>
                  <a:pt x="415175" y="217170"/>
                </a:lnTo>
                <a:lnTo>
                  <a:pt x="443484" y="217170"/>
                </a:lnTo>
                <a:lnTo>
                  <a:pt x="443484" y="64388"/>
                </a:lnTo>
                <a:close/>
              </a:path>
              <a:path w="443865" h="467995">
                <a:moveTo>
                  <a:pt x="404888" y="181991"/>
                </a:moveTo>
                <a:lnTo>
                  <a:pt x="357708" y="181991"/>
                </a:lnTo>
                <a:lnTo>
                  <a:pt x="357708" y="201803"/>
                </a:lnTo>
                <a:lnTo>
                  <a:pt x="404888" y="201803"/>
                </a:lnTo>
                <a:lnTo>
                  <a:pt x="404888" y="181991"/>
                </a:lnTo>
                <a:close/>
              </a:path>
              <a:path w="443865" h="467995">
                <a:moveTo>
                  <a:pt x="404888" y="126237"/>
                </a:moveTo>
                <a:lnTo>
                  <a:pt x="357708" y="126237"/>
                </a:lnTo>
                <a:lnTo>
                  <a:pt x="357708" y="145923"/>
                </a:lnTo>
                <a:lnTo>
                  <a:pt x="404888" y="145923"/>
                </a:lnTo>
                <a:lnTo>
                  <a:pt x="404888" y="126237"/>
                </a:lnTo>
                <a:close/>
              </a:path>
              <a:path w="443865" h="467995">
                <a:moveTo>
                  <a:pt x="404888" y="73025"/>
                </a:moveTo>
                <a:lnTo>
                  <a:pt x="357708" y="73025"/>
                </a:lnTo>
                <a:lnTo>
                  <a:pt x="357708" y="91821"/>
                </a:lnTo>
                <a:lnTo>
                  <a:pt x="404888" y="91821"/>
                </a:lnTo>
                <a:lnTo>
                  <a:pt x="404888" y="73025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066800" y="133350"/>
            <a:ext cx="7130897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2675">
              <a:lnSpc>
                <a:spcPct val="100000"/>
              </a:lnSpc>
            </a:pPr>
            <a:r>
              <a:rPr dirty="0">
                <a:latin typeface="微软雅黑"/>
                <a:cs typeface="微软雅黑"/>
              </a:rPr>
              <a:t>软件操作与数据清理</a:t>
            </a:r>
          </a:p>
        </p:txBody>
      </p:sp>
      <p:sp>
        <p:nvSpPr>
          <p:cNvPr id="5" name="object 5"/>
          <p:cNvSpPr/>
          <p:nvPr/>
        </p:nvSpPr>
        <p:spPr>
          <a:xfrm>
            <a:off x="0" y="556259"/>
            <a:ext cx="9144000" cy="458723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436369" y="2212085"/>
            <a:ext cx="7560945" cy="792480"/>
          </a:xfrm>
          <a:custGeom>
            <a:avLst/>
            <a:gdLst/>
            <a:ahLst/>
            <a:cxnLst/>
            <a:rect l="l" t="t" r="r" b="b"/>
            <a:pathLst>
              <a:path w="7560945" h="792480">
                <a:moveTo>
                  <a:pt x="0" y="792480"/>
                </a:moveTo>
                <a:lnTo>
                  <a:pt x="7560564" y="792480"/>
                </a:lnTo>
                <a:lnTo>
                  <a:pt x="7560564" y="0"/>
                </a:lnTo>
                <a:lnTo>
                  <a:pt x="0" y="0"/>
                </a:lnTo>
                <a:lnTo>
                  <a:pt x="0" y="792480"/>
                </a:lnTo>
                <a:close/>
              </a:path>
            </a:pathLst>
          </a:custGeom>
          <a:ln w="1981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3088" y="51815"/>
            <a:ext cx="443865" cy="467995"/>
          </a:xfrm>
          <a:custGeom>
            <a:avLst/>
            <a:gdLst/>
            <a:ahLst/>
            <a:cxnLst/>
            <a:rect l="l" t="t" r="r" b="b"/>
            <a:pathLst>
              <a:path w="443865" h="467995">
                <a:moveTo>
                  <a:pt x="123520" y="0"/>
                </a:moveTo>
                <a:lnTo>
                  <a:pt x="0" y="0"/>
                </a:lnTo>
                <a:lnTo>
                  <a:pt x="0" y="467868"/>
                </a:lnTo>
                <a:lnTo>
                  <a:pt x="123520" y="467868"/>
                </a:lnTo>
                <a:lnTo>
                  <a:pt x="123520" y="440436"/>
                </a:lnTo>
                <a:lnTo>
                  <a:pt x="61760" y="440436"/>
                </a:lnTo>
                <a:lnTo>
                  <a:pt x="45465" y="437007"/>
                </a:lnTo>
                <a:lnTo>
                  <a:pt x="18872" y="405257"/>
                </a:lnTo>
                <a:lnTo>
                  <a:pt x="17157" y="394843"/>
                </a:lnTo>
                <a:lnTo>
                  <a:pt x="18872" y="387223"/>
                </a:lnTo>
                <a:lnTo>
                  <a:pt x="45465" y="354584"/>
                </a:lnTo>
                <a:lnTo>
                  <a:pt x="61760" y="350266"/>
                </a:lnTo>
                <a:lnTo>
                  <a:pt x="123520" y="350266"/>
                </a:lnTo>
                <a:lnTo>
                  <a:pt x="123520" y="217170"/>
                </a:lnTo>
                <a:lnTo>
                  <a:pt x="26593" y="217170"/>
                </a:lnTo>
                <a:lnTo>
                  <a:pt x="26593" y="64388"/>
                </a:lnTo>
                <a:lnTo>
                  <a:pt x="123520" y="64388"/>
                </a:lnTo>
                <a:lnTo>
                  <a:pt x="123520" y="0"/>
                </a:lnTo>
                <a:close/>
              </a:path>
              <a:path w="443865" h="467995">
                <a:moveTo>
                  <a:pt x="123520" y="350266"/>
                </a:moveTo>
                <a:lnTo>
                  <a:pt x="61760" y="350266"/>
                </a:lnTo>
                <a:lnTo>
                  <a:pt x="72059" y="351917"/>
                </a:lnTo>
                <a:lnTo>
                  <a:pt x="79781" y="354584"/>
                </a:lnTo>
                <a:lnTo>
                  <a:pt x="106362" y="387223"/>
                </a:lnTo>
                <a:lnTo>
                  <a:pt x="106362" y="405257"/>
                </a:lnTo>
                <a:lnTo>
                  <a:pt x="79781" y="437007"/>
                </a:lnTo>
                <a:lnTo>
                  <a:pt x="61760" y="440436"/>
                </a:lnTo>
                <a:lnTo>
                  <a:pt x="123520" y="440436"/>
                </a:lnTo>
                <a:lnTo>
                  <a:pt x="123520" y="350266"/>
                </a:lnTo>
                <a:close/>
              </a:path>
              <a:path w="443865" h="467995">
                <a:moveTo>
                  <a:pt x="61760" y="358901"/>
                </a:moveTo>
                <a:lnTo>
                  <a:pt x="54902" y="360553"/>
                </a:lnTo>
                <a:lnTo>
                  <a:pt x="48031" y="361442"/>
                </a:lnTo>
                <a:lnTo>
                  <a:pt x="42036" y="365760"/>
                </a:lnTo>
                <a:lnTo>
                  <a:pt x="36880" y="369950"/>
                </a:lnTo>
                <a:lnTo>
                  <a:pt x="32600" y="376047"/>
                </a:lnTo>
                <a:lnTo>
                  <a:pt x="28308" y="381126"/>
                </a:lnTo>
                <a:lnTo>
                  <a:pt x="26593" y="387985"/>
                </a:lnTo>
                <a:lnTo>
                  <a:pt x="25730" y="394843"/>
                </a:lnTo>
                <a:lnTo>
                  <a:pt x="26593" y="403479"/>
                </a:lnTo>
                <a:lnTo>
                  <a:pt x="54902" y="431800"/>
                </a:lnTo>
                <a:lnTo>
                  <a:pt x="70345" y="431800"/>
                </a:lnTo>
                <a:lnTo>
                  <a:pt x="95211" y="410337"/>
                </a:lnTo>
                <a:lnTo>
                  <a:pt x="98653" y="403479"/>
                </a:lnTo>
                <a:lnTo>
                  <a:pt x="98653" y="387985"/>
                </a:lnTo>
                <a:lnTo>
                  <a:pt x="92646" y="376047"/>
                </a:lnTo>
                <a:lnTo>
                  <a:pt x="88353" y="369950"/>
                </a:lnTo>
                <a:lnTo>
                  <a:pt x="83210" y="365760"/>
                </a:lnTo>
                <a:lnTo>
                  <a:pt x="77203" y="361442"/>
                </a:lnTo>
                <a:lnTo>
                  <a:pt x="70345" y="360553"/>
                </a:lnTo>
                <a:lnTo>
                  <a:pt x="61760" y="358901"/>
                </a:lnTo>
                <a:close/>
              </a:path>
              <a:path w="443865" h="467995">
                <a:moveTo>
                  <a:pt x="123520" y="64388"/>
                </a:moveTo>
                <a:lnTo>
                  <a:pt x="96926" y="64388"/>
                </a:lnTo>
                <a:lnTo>
                  <a:pt x="96926" y="217170"/>
                </a:lnTo>
                <a:lnTo>
                  <a:pt x="123520" y="217170"/>
                </a:lnTo>
                <a:lnTo>
                  <a:pt x="123520" y="64388"/>
                </a:lnTo>
                <a:close/>
              </a:path>
              <a:path w="443865" h="467995">
                <a:moveTo>
                  <a:pt x="85775" y="181991"/>
                </a:moveTo>
                <a:lnTo>
                  <a:pt x="37744" y="181991"/>
                </a:lnTo>
                <a:lnTo>
                  <a:pt x="37744" y="201803"/>
                </a:lnTo>
                <a:lnTo>
                  <a:pt x="85775" y="201803"/>
                </a:lnTo>
                <a:lnTo>
                  <a:pt x="85775" y="181991"/>
                </a:lnTo>
                <a:close/>
              </a:path>
              <a:path w="443865" h="467995">
                <a:moveTo>
                  <a:pt x="85775" y="126237"/>
                </a:moveTo>
                <a:lnTo>
                  <a:pt x="37744" y="126237"/>
                </a:lnTo>
                <a:lnTo>
                  <a:pt x="37744" y="145923"/>
                </a:lnTo>
                <a:lnTo>
                  <a:pt x="85775" y="145923"/>
                </a:lnTo>
                <a:lnTo>
                  <a:pt x="85775" y="126237"/>
                </a:lnTo>
                <a:close/>
              </a:path>
              <a:path w="443865" h="467995">
                <a:moveTo>
                  <a:pt x="85775" y="73025"/>
                </a:moveTo>
                <a:lnTo>
                  <a:pt x="37744" y="73025"/>
                </a:lnTo>
                <a:lnTo>
                  <a:pt x="37744" y="91821"/>
                </a:lnTo>
                <a:lnTo>
                  <a:pt x="85775" y="91821"/>
                </a:lnTo>
                <a:lnTo>
                  <a:pt x="85775" y="73025"/>
                </a:lnTo>
                <a:close/>
              </a:path>
              <a:path w="443865" h="467995">
                <a:moveTo>
                  <a:pt x="286512" y="0"/>
                </a:moveTo>
                <a:lnTo>
                  <a:pt x="162979" y="0"/>
                </a:lnTo>
                <a:lnTo>
                  <a:pt x="162979" y="467868"/>
                </a:lnTo>
                <a:lnTo>
                  <a:pt x="286512" y="467868"/>
                </a:lnTo>
                <a:lnTo>
                  <a:pt x="286512" y="440436"/>
                </a:lnTo>
                <a:lnTo>
                  <a:pt x="224739" y="440436"/>
                </a:lnTo>
                <a:lnTo>
                  <a:pt x="216166" y="438658"/>
                </a:lnTo>
                <a:lnTo>
                  <a:pt x="207594" y="437007"/>
                </a:lnTo>
                <a:lnTo>
                  <a:pt x="199008" y="433578"/>
                </a:lnTo>
                <a:lnTo>
                  <a:pt x="193865" y="427482"/>
                </a:lnTo>
                <a:lnTo>
                  <a:pt x="187858" y="420624"/>
                </a:lnTo>
                <a:lnTo>
                  <a:pt x="183565" y="413766"/>
                </a:lnTo>
                <a:lnTo>
                  <a:pt x="181000" y="405257"/>
                </a:lnTo>
                <a:lnTo>
                  <a:pt x="179285" y="394843"/>
                </a:lnTo>
                <a:lnTo>
                  <a:pt x="181000" y="387223"/>
                </a:lnTo>
                <a:lnTo>
                  <a:pt x="207594" y="354584"/>
                </a:lnTo>
                <a:lnTo>
                  <a:pt x="224739" y="350266"/>
                </a:lnTo>
                <a:lnTo>
                  <a:pt x="286512" y="350266"/>
                </a:lnTo>
                <a:lnTo>
                  <a:pt x="286512" y="217170"/>
                </a:lnTo>
                <a:lnTo>
                  <a:pt x="189572" y="217170"/>
                </a:lnTo>
                <a:lnTo>
                  <a:pt x="189572" y="64388"/>
                </a:lnTo>
                <a:lnTo>
                  <a:pt x="286512" y="64388"/>
                </a:lnTo>
                <a:lnTo>
                  <a:pt x="286512" y="0"/>
                </a:lnTo>
                <a:close/>
              </a:path>
              <a:path w="443865" h="467995">
                <a:moveTo>
                  <a:pt x="286512" y="350266"/>
                </a:moveTo>
                <a:lnTo>
                  <a:pt x="224739" y="350266"/>
                </a:lnTo>
                <a:lnTo>
                  <a:pt x="234175" y="351917"/>
                </a:lnTo>
                <a:lnTo>
                  <a:pt x="242760" y="354584"/>
                </a:lnTo>
                <a:lnTo>
                  <a:pt x="249618" y="358901"/>
                </a:lnTo>
                <a:lnTo>
                  <a:pt x="256489" y="363093"/>
                </a:lnTo>
                <a:lnTo>
                  <a:pt x="262483" y="369950"/>
                </a:lnTo>
                <a:lnTo>
                  <a:pt x="266776" y="378587"/>
                </a:lnTo>
                <a:lnTo>
                  <a:pt x="269354" y="387223"/>
                </a:lnTo>
                <a:lnTo>
                  <a:pt x="269354" y="405257"/>
                </a:lnTo>
                <a:lnTo>
                  <a:pt x="242760" y="437007"/>
                </a:lnTo>
                <a:lnTo>
                  <a:pt x="224739" y="440436"/>
                </a:lnTo>
                <a:lnTo>
                  <a:pt x="286512" y="440436"/>
                </a:lnTo>
                <a:lnTo>
                  <a:pt x="286512" y="350266"/>
                </a:lnTo>
                <a:close/>
              </a:path>
              <a:path w="443865" h="467995">
                <a:moveTo>
                  <a:pt x="224739" y="358901"/>
                </a:moveTo>
                <a:lnTo>
                  <a:pt x="217030" y="360553"/>
                </a:lnTo>
                <a:lnTo>
                  <a:pt x="210159" y="361442"/>
                </a:lnTo>
                <a:lnTo>
                  <a:pt x="205016" y="365760"/>
                </a:lnTo>
                <a:lnTo>
                  <a:pt x="199008" y="369950"/>
                </a:lnTo>
                <a:lnTo>
                  <a:pt x="194716" y="376047"/>
                </a:lnTo>
                <a:lnTo>
                  <a:pt x="190436" y="381126"/>
                </a:lnTo>
                <a:lnTo>
                  <a:pt x="189572" y="387985"/>
                </a:lnTo>
                <a:lnTo>
                  <a:pt x="187858" y="394843"/>
                </a:lnTo>
                <a:lnTo>
                  <a:pt x="189572" y="403479"/>
                </a:lnTo>
                <a:lnTo>
                  <a:pt x="217030" y="431800"/>
                </a:lnTo>
                <a:lnTo>
                  <a:pt x="231609" y="431800"/>
                </a:lnTo>
                <a:lnTo>
                  <a:pt x="260769" y="403479"/>
                </a:lnTo>
                <a:lnTo>
                  <a:pt x="260769" y="387985"/>
                </a:lnTo>
                <a:lnTo>
                  <a:pt x="231609" y="360553"/>
                </a:lnTo>
                <a:lnTo>
                  <a:pt x="224739" y="358901"/>
                </a:lnTo>
                <a:close/>
              </a:path>
              <a:path w="443865" h="467995">
                <a:moveTo>
                  <a:pt x="286512" y="64388"/>
                </a:moveTo>
                <a:lnTo>
                  <a:pt x="258203" y="64388"/>
                </a:lnTo>
                <a:lnTo>
                  <a:pt x="258203" y="217170"/>
                </a:lnTo>
                <a:lnTo>
                  <a:pt x="286512" y="217170"/>
                </a:lnTo>
                <a:lnTo>
                  <a:pt x="286512" y="64388"/>
                </a:lnTo>
                <a:close/>
              </a:path>
              <a:path w="443865" h="467995">
                <a:moveTo>
                  <a:pt x="247904" y="181991"/>
                </a:moveTo>
                <a:lnTo>
                  <a:pt x="200723" y="181991"/>
                </a:lnTo>
                <a:lnTo>
                  <a:pt x="200723" y="201803"/>
                </a:lnTo>
                <a:lnTo>
                  <a:pt x="247904" y="201803"/>
                </a:lnTo>
                <a:lnTo>
                  <a:pt x="247904" y="181991"/>
                </a:lnTo>
                <a:close/>
              </a:path>
              <a:path w="443865" h="467995">
                <a:moveTo>
                  <a:pt x="247904" y="126237"/>
                </a:moveTo>
                <a:lnTo>
                  <a:pt x="200723" y="126237"/>
                </a:lnTo>
                <a:lnTo>
                  <a:pt x="200723" y="145923"/>
                </a:lnTo>
                <a:lnTo>
                  <a:pt x="247904" y="145923"/>
                </a:lnTo>
                <a:lnTo>
                  <a:pt x="247904" y="126237"/>
                </a:lnTo>
                <a:close/>
              </a:path>
              <a:path w="443865" h="467995">
                <a:moveTo>
                  <a:pt x="247904" y="73025"/>
                </a:moveTo>
                <a:lnTo>
                  <a:pt x="200723" y="73025"/>
                </a:lnTo>
                <a:lnTo>
                  <a:pt x="200723" y="91821"/>
                </a:lnTo>
                <a:lnTo>
                  <a:pt x="247904" y="91821"/>
                </a:lnTo>
                <a:lnTo>
                  <a:pt x="247904" y="73025"/>
                </a:lnTo>
                <a:close/>
              </a:path>
              <a:path w="443865" h="467995">
                <a:moveTo>
                  <a:pt x="443484" y="0"/>
                </a:moveTo>
                <a:lnTo>
                  <a:pt x="319963" y="0"/>
                </a:lnTo>
                <a:lnTo>
                  <a:pt x="319963" y="467868"/>
                </a:lnTo>
                <a:lnTo>
                  <a:pt x="443484" y="467868"/>
                </a:lnTo>
                <a:lnTo>
                  <a:pt x="443484" y="440436"/>
                </a:lnTo>
                <a:lnTo>
                  <a:pt x="381723" y="440436"/>
                </a:lnTo>
                <a:lnTo>
                  <a:pt x="371424" y="438658"/>
                </a:lnTo>
                <a:lnTo>
                  <a:pt x="339686" y="413766"/>
                </a:lnTo>
                <a:lnTo>
                  <a:pt x="336257" y="394843"/>
                </a:lnTo>
                <a:lnTo>
                  <a:pt x="337972" y="387223"/>
                </a:lnTo>
                <a:lnTo>
                  <a:pt x="339686" y="378587"/>
                </a:lnTo>
                <a:lnTo>
                  <a:pt x="343979" y="369950"/>
                </a:lnTo>
                <a:lnTo>
                  <a:pt x="349123" y="363093"/>
                </a:lnTo>
                <a:lnTo>
                  <a:pt x="355993" y="358901"/>
                </a:lnTo>
                <a:lnTo>
                  <a:pt x="362851" y="354584"/>
                </a:lnTo>
                <a:lnTo>
                  <a:pt x="371424" y="351917"/>
                </a:lnTo>
                <a:lnTo>
                  <a:pt x="381723" y="350266"/>
                </a:lnTo>
                <a:lnTo>
                  <a:pt x="443484" y="350266"/>
                </a:lnTo>
                <a:lnTo>
                  <a:pt x="443484" y="217170"/>
                </a:lnTo>
                <a:lnTo>
                  <a:pt x="346557" y="217170"/>
                </a:lnTo>
                <a:lnTo>
                  <a:pt x="346557" y="64388"/>
                </a:lnTo>
                <a:lnTo>
                  <a:pt x="443484" y="64388"/>
                </a:lnTo>
                <a:lnTo>
                  <a:pt x="443484" y="0"/>
                </a:lnTo>
                <a:close/>
              </a:path>
              <a:path w="443865" h="467995">
                <a:moveTo>
                  <a:pt x="443484" y="350266"/>
                </a:moveTo>
                <a:lnTo>
                  <a:pt x="381723" y="350266"/>
                </a:lnTo>
                <a:lnTo>
                  <a:pt x="389445" y="351917"/>
                </a:lnTo>
                <a:lnTo>
                  <a:pt x="398018" y="354584"/>
                </a:lnTo>
                <a:lnTo>
                  <a:pt x="424611" y="387223"/>
                </a:lnTo>
                <a:lnTo>
                  <a:pt x="426326" y="394843"/>
                </a:lnTo>
                <a:lnTo>
                  <a:pt x="424611" y="405257"/>
                </a:lnTo>
                <a:lnTo>
                  <a:pt x="398018" y="437007"/>
                </a:lnTo>
                <a:lnTo>
                  <a:pt x="389445" y="438658"/>
                </a:lnTo>
                <a:lnTo>
                  <a:pt x="381723" y="440436"/>
                </a:lnTo>
                <a:lnTo>
                  <a:pt x="443484" y="440436"/>
                </a:lnTo>
                <a:lnTo>
                  <a:pt x="443484" y="350266"/>
                </a:lnTo>
                <a:close/>
              </a:path>
              <a:path w="443865" h="467995">
                <a:moveTo>
                  <a:pt x="381723" y="358901"/>
                </a:moveTo>
                <a:lnTo>
                  <a:pt x="374002" y="360553"/>
                </a:lnTo>
                <a:lnTo>
                  <a:pt x="367144" y="361442"/>
                </a:lnTo>
                <a:lnTo>
                  <a:pt x="360273" y="365760"/>
                </a:lnTo>
                <a:lnTo>
                  <a:pt x="355130" y="369950"/>
                </a:lnTo>
                <a:lnTo>
                  <a:pt x="350837" y="376047"/>
                </a:lnTo>
                <a:lnTo>
                  <a:pt x="347408" y="381126"/>
                </a:lnTo>
                <a:lnTo>
                  <a:pt x="344830" y="387985"/>
                </a:lnTo>
                <a:lnTo>
                  <a:pt x="344830" y="403479"/>
                </a:lnTo>
                <a:lnTo>
                  <a:pt x="374002" y="431800"/>
                </a:lnTo>
                <a:lnTo>
                  <a:pt x="388581" y="431800"/>
                </a:lnTo>
                <a:lnTo>
                  <a:pt x="416039" y="403479"/>
                </a:lnTo>
                <a:lnTo>
                  <a:pt x="417753" y="394843"/>
                </a:lnTo>
                <a:lnTo>
                  <a:pt x="416039" y="387985"/>
                </a:lnTo>
                <a:lnTo>
                  <a:pt x="415175" y="381126"/>
                </a:lnTo>
                <a:lnTo>
                  <a:pt x="410883" y="376047"/>
                </a:lnTo>
                <a:lnTo>
                  <a:pt x="406603" y="369950"/>
                </a:lnTo>
                <a:lnTo>
                  <a:pt x="401446" y="365760"/>
                </a:lnTo>
                <a:lnTo>
                  <a:pt x="395452" y="361442"/>
                </a:lnTo>
                <a:lnTo>
                  <a:pt x="388581" y="360553"/>
                </a:lnTo>
                <a:lnTo>
                  <a:pt x="381723" y="358901"/>
                </a:lnTo>
                <a:close/>
              </a:path>
              <a:path w="443865" h="467995">
                <a:moveTo>
                  <a:pt x="443484" y="64388"/>
                </a:moveTo>
                <a:lnTo>
                  <a:pt x="415175" y="64388"/>
                </a:lnTo>
                <a:lnTo>
                  <a:pt x="415175" y="217170"/>
                </a:lnTo>
                <a:lnTo>
                  <a:pt x="443484" y="217170"/>
                </a:lnTo>
                <a:lnTo>
                  <a:pt x="443484" y="64388"/>
                </a:lnTo>
                <a:close/>
              </a:path>
              <a:path w="443865" h="467995">
                <a:moveTo>
                  <a:pt x="404888" y="181991"/>
                </a:moveTo>
                <a:lnTo>
                  <a:pt x="357708" y="181991"/>
                </a:lnTo>
                <a:lnTo>
                  <a:pt x="357708" y="201803"/>
                </a:lnTo>
                <a:lnTo>
                  <a:pt x="404888" y="201803"/>
                </a:lnTo>
                <a:lnTo>
                  <a:pt x="404888" y="181991"/>
                </a:lnTo>
                <a:close/>
              </a:path>
              <a:path w="443865" h="467995">
                <a:moveTo>
                  <a:pt x="404888" y="126237"/>
                </a:moveTo>
                <a:lnTo>
                  <a:pt x="357708" y="126237"/>
                </a:lnTo>
                <a:lnTo>
                  <a:pt x="357708" y="145923"/>
                </a:lnTo>
                <a:lnTo>
                  <a:pt x="404888" y="145923"/>
                </a:lnTo>
                <a:lnTo>
                  <a:pt x="404888" y="126237"/>
                </a:lnTo>
                <a:close/>
              </a:path>
              <a:path w="443865" h="467995">
                <a:moveTo>
                  <a:pt x="404888" y="73025"/>
                </a:moveTo>
                <a:lnTo>
                  <a:pt x="357708" y="73025"/>
                </a:lnTo>
                <a:lnTo>
                  <a:pt x="357708" y="91821"/>
                </a:lnTo>
                <a:lnTo>
                  <a:pt x="404888" y="91821"/>
                </a:lnTo>
                <a:lnTo>
                  <a:pt x="404888" y="73025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076704" y="129462"/>
            <a:ext cx="2316480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solidFill>
                  <a:srgbClr val="D9D9D9"/>
                </a:solidFill>
                <a:latin typeface="微软雅黑"/>
                <a:cs typeface="微软雅黑"/>
              </a:rPr>
              <a:t>软件操作与数据清理</a:t>
            </a:r>
            <a:endParaRPr sz="2000" dirty="0">
              <a:latin typeface="微软雅黑"/>
              <a:cs typeface="微软雅黑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556259"/>
            <a:ext cx="9144000" cy="458723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977128" y="2373376"/>
            <a:ext cx="2164080" cy="1221740"/>
          </a:xfrm>
          <a:custGeom>
            <a:avLst/>
            <a:gdLst/>
            <a:ahLst/>
            <a:cxnLst/>
            <a:rect l="l" t="t" r="r" b="b"/>
            <a:pathLst>
              <a:path w="2164079" h="1221739">
                <a:moveTo>
                  <a:pt x="318897" y="0"/>
                </a:moveTo>
                <a:lnTo>
                  <a:pt x="360680" y="182372"/>
                </a:lnTo>
                <a:lnTo>
                  <a:pt x="168929" y="182424"/>
                </a:lnTo>
                <a:lnTo>
                  <a:pt x="154303" y="183395"/>
                </a:lnTo>
                <a:lnTo>
                  <a:pt x="112756" y="193230"/>
                </a:lnTo>
                <a:lnTo>
                  <a:pt x="75749" y="212403"/>
                </a:lnTo>
                <a:lnTo>
                  <a:pt x="44625" y="239572"/>
                </a:lnTo>
                <a:lnTo>
                  <a:pt x="20729" y="273390"/>
                </a:lnTo>
                <a:lnTo>
                  <a:pt x="5406" y="312514"/>
                </a:lnTo>
                <a:lnTo>
                  <a:pt x="0" y="355600"/>
                </a:lnTo>
                <a:lnTo>
                  <a:pt x="52" y="1052810"/>
                </a:lnTo>
                <a:lnTo>
                  <a:pt x="6475" y="1095572"/>
                </a:lnTo>
                <a:lnTo>
                  <a:pt x="22685" y="1134242"/>
                </a:lnTo>
                <a:lnTo>
                  <a:pt x="47338" y="1167476"/>
                </a:lnTo>
                <a:lnTo>
                  <a:pt x="79089" y="1193931"/>
                </a:lnTo>
                <a:lnTo>
                  <a:pt x="116594" y="1212261"/>
                </a:lnTo>
                <a:lnTo>
                  <a:pt x="158508" y="1221122"/>
                </a:lnTo>
                <a:lnTo>
                  <a:pt x="173227" y="1221740"/>
                </a:lnTo>
                <a:lnTo>
                  <a:pt x="1995150" y="1221687"/>
                </a:lnTo>
                <a:lnTo>
                  <a:pt x="2037912" y="1215264"/>
                </a:lnTo>
                <a:lnTo>
                  <a:pt x="2076582" y="1199054"/>
                </a:lnTo>
                <a:lnTo>
                  <a:pt x="2109816" y="1174401"/>
                </a:lnTo>
                <a:lnTo>
                  <a:pt x="2136271" y="1142650"/>
                </a:lnTo>
                <a:lnTo>
                  <a:pt x="2154601" y="1105145"/>
                </a:lnTo>
                <a:lnTo>
                  <a:pt x="2163462" y="1063231"/>
                </a:lnTo>
                <a:lnTo>
                  <a:pt x="2164079" y="1048512"/>
                </a:lnTo>
                <a:lnTo>
                  <a:pt x="2164027" y="351301"/>
                </a:lnTo>
                <a:lnTo>
                  <a:pt x="2157604" y="308539"/>
                </a:lnTo>
                <a:lnTo>
                  <a:pt x="2141394" y="269869"/>
                </a:lnTo>
                <a:lnTo>
                  <a:pt x="2116741" y="236635"/>
                </a:lnTo>
                <a:lnTo>
                  <a:pt x="2084990" y="210180"/>
                </a:lnTo>
                <a:lnTo>
                  <a:pt x="2047485" y="191850"/>
                </a:lnTo>
                <a:lnTo>
                  <a:pt x="2005571" y="182989"/>
                </a:lnTo>
                <a:lnTo>
                  <a:pt x="1990852" y="182372"/>
                </a:lnTo>
                <a:lnTo>
                  <a:pt x="901700" y="182372"/>
                </a:lnTo>
                <a:lnTo>
                  <a:pt x="318897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908048" y="1324355"/>
            <a:ext cx="5788660" cy="30499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212590" marR="43180" algn="just">
              <a:lnSpc>
                <a:spcPct val="120100"/>
              </a:lnSpc>
            </a:pPr>
            <a:r>
              <a:rPr sz="1200" dirty="0">
                <a:latin typeface="微软雅黑"/>
                <a:cs typeface="微软雅黑"/>
              </a:rPr>
              <a:t>双击可以进行减免事项 写，选择好减免事项后 动对应减免性质，检查 后，点击保存。</a:t>
            </a:r>
            <a:endParaRPr sz="1200">
              <a:latin typeface="微软雅黑"/>
              <a:cs typeface="微软雅黑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908048" y="1324355"/>
            <a:ext cx="5788152" cy="30495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903476" y="1319783"/>
            <a:ext cx="5797550" cy="3058795"/>
          </a:xfrm>
          <a:custGeom>
            <a:avLst/>
            <a:gdLst/>
            <a:ahLst/>
            <a:cxnLst/>
            <a:rect l="l" t="t" r="r" b="b"/>
            <a:pathLst>
              <a:path w="5797550" h="3058795">
                <a:moveTo>
                  <a:pt x="0" y="3058667"/>
                </a:moveTo>
                <a:lnTo>
                  <a:pt x="5797296" y="3058667"/>
                </a:lnTo>
                <a:lnTo>
                  <a:pt x="5797296" y="0"/>
                </a:lnTo>
                <a:lnTo>
                  <a:pt x="0" y="0"/>
                </a:lnTo>
                <a:lnTo>
                  <a:pt x="0" y="3058667"/>
                </a:lnTo>
                <a:close/>
              </a:path>
            </a:pathLst>
          </a:custGeom>
          <a:ln w="9144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716017" y="2556510"/>
            <a:ext cx="177165" cy="323215"/>
          </a:xfrm>
          <a:custGeom>
            <a:avLst/>
            <a:gdLst/>
            <a:ahLst/>
            <a:cxnLst/>
            <a:rect l="l" t="t" r="r" b="b"/>
            <a:pathLst>
              <a:path w="177164" h="323214">
                <a:moveTo>
                  <a:pt x="0" y="323088"/>
                </a:moveTo>
                <a:lnTo>
                  <a:pt x="176784" y="323088"/>
                </a:lnTo>
                <a:lnTo>
                  <a:pt x="176784" y="0"/>
                </a:lnTo>
                <a:lnTo>
                  <a:pt x="0" y="0"/>
                </a:lnTo>
                <a:lnTo>
                  <a:pt x="0" y="323088"/>
                </a:lnTo>
                <a:close/>
              </a:path>
            </a:pathLst>
          </a:custGeom>
          <a:ln w="1981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39339" y="2715767"/>
            <a:ext cx="2552700" cy="71932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012941" y="2550414"/>
            <a:ext cx="177165" cy="325120"/>
          </a:xfrm>
          <a:custGeom>
            <a:avLst/>
            <a:gdLst/>
            <a:ahLst/>
            <a:cxnLst/>
            <a:rect l="l" t="t" r="r" b="b"/>
            <a:pathLst>
              <a:path w="177164" h="325119">
                <a:moveTo>
                  <a:pt x="0" y="324612"/>
                </a:moveTo>
                <a:lnTo>
                  <a:pt x="176784" y="324612"/>
                </a:lnTo>
                <a:lnTo>
                  <a:pt x="176784" y="0"/>
                </a:lnTo>
                <a:lnTo>
                  <a:pt x="0" y="0"/>
                </a:lnTo>
                <a:lnTo>
                  <a:pt x="0" y="324612"/>
                </a:lnTo>
                <a:close/>
              </a:path>
            </a:pathLst>
          </a:custGeom>
          <a:ln w="1981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220205" y="2550414"/>
            <a:ext cx="728980" cy="295910"/>
          </a:xfrm>
          <a:custGeom>
            <a:avLst/>
            <a:gdLst/>
            <a:ahLst/>
            <a:cxnLst/>
            <a:rect l="l" t="t" r="r" b="b"/>
            <a:pathLst>
              <a:path w="728979" h="295910">
                <a:moveTo>
                  <a:pt x="0" y="295656"/>
                </a:moveTo>
                <a:lnTo>
                  <a:pt x="728472" y="295656"/>
                </a:lnTo>
                <a:lnTo>
                  <a:pt x="728472" y="0"/>
                </a:lnTo>
                <a:lnTo>
                  <a:pt x="0" y="0"/>
                </a:lnTo>
                <a:lnTo>
                  <a:pt x="0" y="295656"/>
                </a:lnTo>
                <a:close/>
              </a:path>
            </a:pathLst>
          </a:custGeom>
          <a:ln w="1981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922520" y="2734055"/>
            <a:ext cx="2619755" cy="2758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908041" y="4057650"/>
            <a:ext cx="467995" cy="295910"/>
          </a:xfrm>
          <a:custGeom>
            <a:avLst/>
            <a:gdLst/>
            <a:ahLst/>
            <a:cxnLst/>
            <a:rect l="l" t="t" r="r" b="b"/>
            <a:pathLst>
              <a:path w="467995" h="295910">
                <a:moveTo>
                  <a:pt x="0" y="295656"/>
                </a:moveTo>
                <a:lnTo>
                  <a:pt x="467867" y="295656"/>
                </a:lnTo>
                <a:lnTo>
                  <a:pt x="467867" y="0"/>
                </a:lnTo>
                <a:lnTo>
                  <a:pt x="0" y="0"/>
                </a:lnTo>
                <a:lnTo>
                  <a:pt x="0" y="295656"/>
                </a:lnTo>
                <a:close/>
              </a:path>
            </a:pathLst>
          </a:custGeom>
          <a:ln w="1981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129528" y="2525776"/>
            <a:ext cx="2164080" cy="1221740"/>
          </a:xfrm>
          <a:custGeom>
            <a:avLst/>
            <a:gdLst/>
            <a:ahLst/>
            <a:cxnLst/>
            <a:rect l="l" t="t" r="r" b="b"/>
            <a:pathLst>
              <a:path w="2164079" h="1221739">
                <a:moveTo>
                  <a:pt x="318897" y="0"/>
                </a:moveTo>
                <a:lnTo>
                  <a:pt x="360680" y="182372"/>
                </a:lnTo>
                <a:lnTo>
                  <a:pt x="168929" y="182424"/>
                </a:lnTo>
                <a:lnTo>
                  <a:pt x="154303" y="183395"/>
                </a:lnTo>
                <a:lnTo>
                  <a:pt x="112756" y="193230"/>
                </a:lnTo>
                <a:lnTo>
                  <a:pt x="75749" y="212403"/>
                </a:lnTo>
                <a:lnTo>
                  <a:pt x="44625" y="239572"/>
                </a:lnTo>
                <a:lnTo>
                  <a:pt x="20729" y="273390"/>
                </a:lnTo>
                <a:lnTo>
                  <a:pt x="5406" y="312514"/>
                </a:lnTo>
                <a:lnTo>
                  <a:pt x="0" y="355600"/>
                </a:lnTo>
                <a:lnTo>
                  <a:pt x="52" y="1052810"/>
                </a:lnTo>
                <a:lnTo>
                  <a:pt x="6475" y="1095572"/>
                </a:lnTo>
                <a:lnTo>
                  <a:pt x="22685" y="1134242"/>
                </a:lnTo>
                <a:lnTo>
                  <a:pt x="47338" y="1167476"/>
                </a:lnTo>
                <a:lnTo>
                  <a:pt x="79089" y="1193931"/>
                </a:lnTo>
                <a:lnTo>
                  <a:pt x="116594" y="1212261"/>
                </a:lnTo>
                <a:lnTo>
                  <a:pt x="158508" y="1221122"/>
                </a:lnTo>
                <a:lnTo>
                  <a:pt x="173227" y="1221740"/>
                </a:lnTo>
                <a:lnTo>
                  <a:pt x="1995150" y="1221687"/>
                </a:lnTo>
                <a:lnTo>
                  <a:pt x="2037912" y="1215264"/>
                </a:lnTo>
                <a:lnTo>
                  <a:pt x="2076582" y="1199054"/>
                </a:lnTo>
                <a:lnTo>
                  <a:pt x="2109816" y="1174401"/>
                </a:lnTo>
                <a:lnTo>
                  <a:pt x="2136271" y="1142650"/>
                </a:lnTo>
                <a:lnTo>
                  <a:pt x="2154601" y="1105145"/>
                </a:lnTo>
                <a:lnTo>
                  <a:pt x="2163462" y="1063231"/>
                </a:lnTo>
                <a:lnTo>
                  <a:pt x="2164079" y="1048512"/>
                </a:lnTo>
                <a:lnTo>
                  <a:pt x="2164027" y="351301"/>
                </a:lnTo>
                <a:lnTo>
                  <a:pt x="2157604" y="308539"/>
                </a:lnTo>
                <a:lnTo>
                  <a:pt x="2141394" y="269869"/>
                </a:lnTo>
                <a:lnTo>
                  <a:pt x="2116741" y="236635"/>
                </a:lnTo>
                <a:lnTo>
                  <a:pt x="2084990" y="210180"/>
                </a:lnTo>
                <a:lnTo>
                  <a:pt x="2047485" y="191850"/>
                </a:lnTo>
                <a:lnTo>
                  <a:pt x="2005571" y="182989"/>
                </a:lnTo>
                <a:lnTo>
                  <a:pt x="1990852" y="182372"/>
                </a:lnTo>
                <a:lnTo>
                  <a:pt x="901700" y="182372"/>
                </a:lnTo>
                <a:lnTo>
                  <a:pt x="318897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6260719" y="2682361"/>
            <a:ext cx="1854200" cy="989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371600">
              <a:lnSpc>
                <a:spcPts val="1200"/>
              </a:lnSpc>
            </a:pPr>
            <a:r>
              <a:rPr sz="1200" dirty="0">
                <a:latin typeface="微软雅黑"/>
                <a:cs typeface="微软雅黑"/>
              </a:rPr>
              <a:t>的填 双击可以进行减免事</a:t>
            </a:r>
            <a:r>
              <a:rPr sz="1200" spc="-1200" dirty="0">
                <a:latin typeface="微软雅黑"/>
                <a:cs typeface="微软雅黑"/>
              </a:rPr>
              <a:t>项</a:t>
            </a:r>
            <a:r>
              <a:rPr sz="1800" baseline="-25462" dirty="0">
                <a:latin typeface="微软雅黑"/>
                <a:cs typeface="微软雅黑"/>
              </a:rPr>
              <a:t>会</a:t>
            </a:r>
            <a:r>
              <a:rPr sz="1200" spc="-1200" dirty="0">
                <a:latin typeface="微软雅黑"/>
                <a:cs typeface="微软雅黑"/>
              </a:rPr>
              <a:t>的</a:t>
            </a:r>
            <a:r>
              <a:rPr sz="1800" baseline="-25462" dirty="0">
                <a:latin typeface="微软雅黑"/>
                <a:cs typeface="微软雅黑"/>
              </a:rPr>
              <a:t>自</a:t>
            </a:r>
            <a:r>
              <a:rPr sz="1200" dirty="0">
                <a:latin typeface="微软雅黑"/>
                <a:cs typeface="微软雅黑"/>
              </a:rPr>
              <a:t>填</a:t>
            </a:r>
            <a:endParaRPr sz="1200">
              <a:latin typeface="微软雅黑"/>
              <a:cs typeface="微软雅黑"/>
            </a:endParaRPr>
          </a:p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sz="1200" dirty="0">
                <a:latin typeface="微软雅黑"/>
                <a:cs typeface="微软雅黑"/>
              </a:rPr>
              <a:t>写，选择好减免事项</a:t>
            </a:r>
            <a:r>
              <a:rPr sz="1200" spc="-1200" dirty="0">
                <a:latin typeface="微软雅黑"/>
                <a:cs typeface="微软雅黑"/>
              </a:rPr>
              <a:t>后</a:t>
            </a:r>
            <a:r>
              <a:rPr sz="1800" baseline="-25462" dirty="0">
                <a:latin typeface="微软雅黑"/>
                <a:cs typeface="微软雅黑"/>
              </a:rPr>
              <a:t>无</a:t>
            </a:r>
            <a:r>
              <a:rPr sz="1200" spc="-1200" dirty="0">
                <a:latin typeface="微软雅黑"/>
                <a:cs typeface="微软雅黑"/>
              </a:rPr>
              <a:t>会</a:t>
            </a:r>
            <a:r>
              <a:rPr sz="1800" baseline="-25462" dirty="0">
                <a:latin typeface="微软雅黑"/>
                <a:cs typeface="微软雅黑"/>
              </a:rPr>
              <a:t>误</a:t>
            </a:r>
            <a:r>
              <a:rPr sz="1200" dirty="0">
                <a:latin typeface="微软雅黑"/>
                <a:cs typeface="微软雅黑"/>
              </a:rPr>
              <a:t>自</a:t>
            </a:r>
            <a:endParaRPr sz="1200">
              <a:latin typeface="微软雅黑"/>
              <a:cs typeface="微软雅黑"/>
            </a:endParaRPr>
          </a:p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sz="1200" spc="-5" dirty="0">
                <a:latin typeface="微软雅黑"/>
                <a:cs typeface="微软雅黑"/>
              </a:rPr>
              <a:t>动对应减免性质，检查无误</a:t>
            </a:r>
            <a:endParaRPr sz="1200">
              <a:latin typeface="微软雅黑"/>
              <a:cs typeface="微软雅黑"/>
            </a:endParaRPr>
          </a:p>
          <a:p>
            <a:pPr marL="12700">
              <a:lnSpc>
                <a:spcPct val="100000"/>
              </a:lnSpc>
              <a:spcBef>
                <a:spcPts val="290"/>
              </a:spcBef>
            </a:pPr>
            <a:r>
              <a:rPr sz="1200" dirty="0">
                <a:latin typeface="微软雅黑"/>
                <a:cs typeface="微软雅黑"/>
              </a:rPr>
              <a:t>后，点击保存。</a:t>
            </a:r>
            <a:endParaRPr sz="1200">
              <a:latin typeface="微软雅黑"/>
              <a:cs typeface="微软雅黑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3088" y="51815"/>
            <a:ext cx="443865" cy="467995"/>
          </a:xfrm>
          <a:custGeom>
            <a:avLst/>
            <a:gdLst/>
            <a:ahLst/>
            <a:cxnLst/>
            <a:rect l="l" t="t" r="r" b="b"/>
            <a:pathLst>
              <a:path w="443865" h="467995">
                <a:moveTo>
                  <a:pt x="123520" y="0"/>
                </a:moveTo>
                <a:lnTo>
                  <a:pt x="0" y="0"/>
                </a:lnTo>
                <a:lnTo>
                  <a:pt x="0" y="467868"/>
                </a:lnTo>
                <a:lnTo>
                  <a:pt x="123520" y="467868"/>
                </a:lnTo>
                <a:lnTo>
                  <a:pt x="123520" y="440436"/>
                </a:lnTo>
                <a:lnTo>
                  <a:pt x="61760" y="440436"/>
                </a:lnTo>
                <a:lnTo>
                  <a:pt x="45465" y="437007"/>
                </a:lnTo>
                <a:lnTo>
                  <a:pt x="18872" y="405257"/>
                </a:lnTo>
                <a:lnTo>
                  <a:pt x="17157" y="394843"/>
                </a:lnTo>
                <a:lnTo>
                  <a:pt x="18872" y="387223"/>
                </a:lnTo>
                <a:lnTo>
                  <a:pt x="45465" y="354584"/>
                </a:lnTo>
                <a:lnTo>
                  <a:pt x="61760" y="350266"/>
                </a:lnTo>
                <a:lnTo>
                  <a:pt x="123520" y="350266"/>
                </a:lnTo>
                <a:lnTo>
                  <a:pt x="123520" y="217170"/>
                </a:lnTo>
                <a:lnTo>
                  <a:pt x="26593" y="217170"/>
                </a:lnTo>
                <a:lnTo>
                  <a:pt x="26593" y="64388"/>
                </a:lnTo>
                <a:lnTo>
                  <a:pt x="123520" y="64388"/>
                </a:lnTo>
                <a:lnTo>
                  <a:pt x="123520" y="0"/>
                </a:lnTo>
                <a:close/>
              </a:path>
              <a:path w="443865" h="467995">
                <a:moveTo>
                  <a:pt x="123520" y="350266"/>
                </a:moveTo>
                <a:lnTo>
                  <a:pt x="61760" y="350266"/>
                </a:lnTo>
                <a:lnTo>
                  <a:pt x="72059" y="351917"/>
                </a:lnTo>
                <a:lnTo>
                  <a:pt x="79781" y="354584"/>
                </a:lnTo>
                <a:lnTo>
                  <a:pt x="106362" y="387223"/>
                </a:lnTo>
                <a:lnTo>
                  <a:pt x="106362" y="405257"/>
                </a:lnTo>
                <a:lnTo>
                  <a:pt x="79781" y="437007"/>
                </a:lnTo>
                <a:lnTo>
                  <a:pt x="61760" y="440436"/>
                </a:lnTo>
                <a:lnTo>
                  <a:pt x="123520" y="440436"/>
                </a:lnTo>
                <a:lnTo>
                  <a:pt x="123520" y="350266"/>
                </a:lnTo>
                <a:close/>
              </a:path>
              <a:path w="443865" h="467995">
                <a:moveTo>
                  <a:pt x="61760" y="358901"/>
                </a:moveTo>
                <a:lnTo>
                  <a:pt x="54902" y="360553"/>
                </a:lnTo>
                <a:lnTo>
                  <a:pt x="48031" y="361442"/>
                </a:lnTo>
                <a:lnTo>
                  <a:pt x="42036" y="365760"/>
                </a:lnTo>
                <a:lnTo>
                  <a:pt x="36880" y="369950"/>
                </a:lnTo>
                <a:lnTo>
                  <a:pt x="32600" y="376047"/>
                </a:lnTo>
                <a:lnTo>
                  <a:pt x="28308" y="381126"/>
                </a:lnTo>
                <a:lnTo>
                  <a:pt x="26593" y="387985"/>
                </a:lnTo>
                <a:lnTo>
                  <a:pt x="25730" y="394843"/>
                </a:lnTo>
                <a:lnTo>
                  <a:pt x="26593" y="403479"/>
                </a:lnTo>
                <a:lnTo>
                  <a:pt x="54902" y="431800"/>
                </a:lnTo>
                <a:lnTo>
                  <a:pt x="70345" y="431800"/>
                </a:lnTo>
                <a:lnTo>
                  <a:pt x="95211" y="410337"/>
                </a:lnTo>
                <a:lnTo>
                  <a:pt x="98653" y="403479"/>
                </a:lnTo>
                <a:lnTo>
                  <a:pt x="98653" y="387985"/>
                </a:lnTo>
                <a:lnTo>
                  <a:pt x="92646" y="376047"/>
                </a:lnTo>
                <a:lnTo>
                  <a:pt x="88353" y="369950"/>
                </a:lnTo>
                <a:lnTo>
                  <a:pt x="83210" y="365760"/>
                </a:lnTo>
                <a:lnTo>
                  <a:pt x="77203" y="361442"/>
                </a:lnTo>
                <a:lnTo>
                  <a:pt x="70345" y="360553"/>
                </a:lnTo>
                <a:lnTo>
                  <a:pt x="61760" y="358901"/>
                </a:lnTo>
                <a:close/>
              </a:path>
              <a:path w="443865" h="467995">
                <a:moveTo>
                  <a:pt x="123520" y="64388"/>
                </a:moveTo>
                <a:lnTo>
                  <a:pt x="96926" y="64388"/>
                </a:lnTo>
                <a:lnTo>
                  <a:pt x="96926" y="217170"/>
                </a:lnTo>
                <a:lnTo>
                  <a:pt x="123520" y="217170"/>
                </a:lnTo>
                <a:lnTo>
                  <a:pt x="123520" y="64388"/>
                </a:lnTo>
                <a:close/>
              </a:path>
              <a:path w="443865" h="467995">
                <a:moveTo>
                  <a:pt x="85775" y="181991"/>
                </a:moveTo>
                <a:lnTo>
                  <a:pt x="37744" y="181991"/>
                </a:lnTo>
                <a:lnTo>
                  <a:pt x="37744" y="201803"/>
                </a:lnTo>
                <a:lnTo>
                  <a:pt x="85775" y="201803"/>
                </a:lnTo>
                <a:lnTo>
                  <a:pt x="85775" y="181991"/>
                </a:lnTo>
                <a:close/>
              </a:path>
              <a:path w="443865" h="467995">
                <a:moveTo>
                  <a:pt x="85775" y="126237"/>
                </a:moveTo>
                <a:lnTo>
                  <a:pt x="37744" y="126237"/>
                </a:lnTo>
                <a:lnTo>
                  <a:pt x="37744" y="145923"/>
                </a:lnTo>
                <a:lnTo>
                  <a:pt x="85775" y="145923"/>
                </a:lnTo>
                <a:lnTo>
                  <a:pt x="85775" y="126237"/>
                </a:lnTo>
                <a:close/>
              </a:path>
              <a:path w="443865" h="467995">
                <a:moveTo>
                  <a:pt x="85775" y="73025"/>
                </a:moveTo>
                <a:lnTo>
                  <a:pt x="37744" y="73025"/>
                </a:lnTo>
                <a:lnTo>
                  <a:pt x="37744" y="91821"/>
                </a:lnTo>
                <a:lnTo>
                  <a:pt x="85775" y="91821"/>
                </a:lnTo>
                <a:lnTo>
                  <a:pt x="85775" y="73025"/>
                </a:lnTo>
                <a:close/>
              </a:path>
              <a:path w="443865" h="467995">
                <a:moveTo>
                  <a:pt x="286512" y="0"/>
                </a:moveTo>
                <a:lnTo>
                  <a:pt x="162979" y="0"/>
                </a:lnTo>
                <a:lnTo>
                  <a:pt x="162979" y="467868"/>
                </a:lnTo>
                <a:lnTo>
                  <a:pt x="286512" y="467868"/>
                </a:lnTo>
                <a:lnTo>
                  <a:pt x="286512" y="440436"/>
                </a:lnTo>
                <a:lnTo>
                  <a:pt x="224739" y="440436"/>
                </a:lnTo>
                <a:lnTo>
                  <a:pt x="216166" y="438658"/>
                </a:lnTo>
                <a:lnTo>
                  <a:pt x="207594" y="437007"/>
                </a:lnTo>
                <a:lnTo>
                  <a:pt x="199008" y="433578"/>
                </a:lnTo>
                <a:lnTo>
                  <a:pt x="193865" y="427482"/>
                </a:lnTo>
                <a:lnTo>
                  <a:pt x="187858" y="420624"/>
                </a:lnTo>
                <a:lnTo>
                  <a:pt x="183565" y="413766"/>
                </a:lnTo>
                <a:lnTo>
                  <a:pt x="181000" y="405257"/>
                </a:lnTo>
                <a:lnTo>
                  <a:pt x="179285" y="394843"/>
                </a:lnTo>
                <a:lnTo>
                  <a:pt x="181000" y="387223"/>
                </a:lnTo>
                <a:lnTo>
                  <a:pt x="207594" y="354584"/>
                </a:lnTo>
                <a:lnTo>
                  <a:pt x="224739" y="350266"/>
                </a:lnTo>
                <a:lnTo>
                  <a:pt x="286512" y="350266"/>
                </a:lnTo>
                <a:lnTo>
                  <a:pt x="286512" y="217170"/>
                </a:lnTo>
                <a:lnTo>
                  <a:pt x="189572" y="217170"/>
                </a:lnTo>
                <a:lnTo>
                  <a:pt x="189572" y="64388"/>
                </a:lnTo>
                <a:lnTo>
                  <a:pt x="286512" y="64388"/>
                </a:lnTo>
                <a:lnTo>
                  <a:pt x="286512" y="0"/>
                </a:lnTo>
                <a:close/>
              </a:path>
              <a:path w="443865" h="467995">
                <a:moveTo>
                  <a:pt x="286512" y="350266"/>
                </a:moveTo>
                <a:lnTo>
                  <a:pt x="224739" y="350266"/>
                </a:lnTo>
                <a:lnTo>
                  <a:pt x="234175" y="351917"/>
                </a:lnTo>
                <a:lnTo>
                  <a:pt x="242760" y="354584"/>
                </a:lnTo>
                <a:lnTo>
                  <a:pt x="249618" y="358901"/>
                </a:lnTo>
                <a:lnTo>
                  <a:pt x="256489" y="363093"/>
                </a:lnTo>
                <a:lnTo>
                  <a:pt x="262483" y="369950"/>
                </a:lnTo>
                <a:lnTo>
                  <a:pt x="266776" y="378587"/>
                </a:lnTo>
                <a:lnTo>
                  <a:pt x="269354" y="387223"/>
                </a:lnTo>
                <a:lnTo>
                  <a:pt x="269354" y="405257"/>
                </a:lnTo>
                <a:lnTo>
                  <a:pt x="242760" y="437007"/>
                </a:lnTo>
                <a:lnTo>
                  <a:pt x="224739" y="440436"/>
                </a:lnTo>
                <a:lnTo>
                  <a:pt x="286512" y="440436"/>
                </a:lnTo>
                <a:lnTo>
                  <a:pt x="286512" y="350266"/>
                </a:lnTo>
                <a:close/>
              </a:path>
              <a:path w="443865" h="467995">
                <a:moveTo>
                  <a:pt x="224739" y="358901"/>
                </a:moveTo>
                <a:lnTo>
                  <a:pt x="217030" y="360553"/>
                </a:lnTo>
                <a:lnTo>
                  <a:pt x="210159" y="361442"/>
                </a:lnTo>
                <a:lnTo>
                  <a:pt x="205016" y="365760"/>
                </a:lnTo>
                <a:lnTo>
                  <a:pt x="199008" y="369950"/>
                </a:lnTo>
                <a:lnTo>
                  <a:pt x="194716" y="376047"/>
                </a:lnTo>
                <a:lnTo>
                  <a:pt x="190436" y="381126"/>
                </a:lnTo>
                <a:lnTo>
                  <a:pt x="189572" y="387985"/>
                </a:lnTo>
                <a:lnTo>
                  <a:pt x="187858" y="394843"/>
                </a:lnTo>
                <a:lnTo>
                  <a:pt x="189572" y="403479"/>
                </a:lnTo>
                <a:lnTo>
                  <a:pt x="217030" y="431800"/>
                </a:lnTo>
                <a:lnTo>
                  <a:pt x="231609" y="431800"/>
                </a:lnTo>
                <a:lnTo>
                  <a:pt x="260769" y="403479"/>
                </a:lnTo>
                <a:lnTo>
                  <a:pt x="260769" y="387985"/>
                </a:lnTo>
                <a:lnTo>
                  <a:pt x="231609" y="360553"/>
                </a:lnTo>
                <a:lnTo>
                  <a:pt x="224739" y="358901"/>
                </a:lnTo>
                <a:close/>
              </a:path>
              <a:path w="443865" h="467995">
                <a:moveTo>
                  <a:pt x="286512" y="64388"/>
                </a:moveTo>
                <a:lnTo>
                  <a:pt x="258203" y="64388"/>
                </a:lnTo>
                <a:lnTo>
                  <a:pt x="258203" y="217170"/>
                </a:lnTo>
                <a:lnTo>
                  <a:pt x="286512" y="217170"/>
                </a:lnTo>
                <a:lnTo>
                  <a:pt x="286512" y="64388"/>
                </a:lnTo>
                <a:close/>
              </a:path>
              <a:path w="443865" h="467995">
                <a:moveTo>
                  <a:pt x="247904" y="181991"/>
                </a:moveTo>
                <a:lnTo>
                  <a:pt x="200723" y="181991"/>
                </a:lnTo>
                <a:lnTo>
                  <a:pt x="200723" y="201803"/>
                </a:lnTo>
                <a:lnTo>
                  <a:pt x="247904" y="201803"/>
                </a:lnTo>
                <a:lnTo>
                  <a:pt x="247904" y="181991"/>
                </a:lnTo>
                <a:close/>
              </a:path>
              <a:path w="443865" h="467995">
                <a:moveTo>
                  <a:pt x="247904" y="126237"/>
                </a:moveTo>
                <a:lnTo>
                  <a:pt x="200723" y="126237"/>
                </a:lnTo>
                <a:lnTo>
                  <a:pt x="200723" y="145923"/>
                </a:lnTo>
                <a:lnTo>
                  <a:pt x="247904" y="145923"/>
                </a:lnTo>
                <a:lnTo>
                  <a:pt x="247904" y="126237"/>
                </a:lnTo>
                <a:close/>
              </a:path>
              <a:path w="443865" h="467995">
                <a:moveTo>
                  <a:pt x="247904" y="73025"/>
                </a:moveTo>
                <a:lnTo>
                  <a:pt x="200723" y="73025"/>
                </a:lnTo>
                <a:lnTo>
                  <a:pt x="200723" y="91821"/>
                </a:lnTo>
                <a:lnTo>
                  <a:pt x="247904" y="91821"/>
                </a:lnTo>
                <a:lnTo>
                  <a:pt x="247904" y="73025"/>
                </a:lnTo>
                <a:close/>
              </a:path>
              <a:path w="443865" h="467995">
                <a:moveTo>
                  <a:pt x="443484" y="0"/>
                </a:moveTo>
                <a:lnTo>
                  <a:pt x="319963" y="0"/>
                </a:lnTo>
                <a:lnTo>
                  <a:pt x="319963" y="467868"/>
                </a:lnTo>
                <a:lnTo>
                  <a:pt x="443484" y="467868"/>
                </a:lnTo>
                <a:lnTo>
                  <a:pt x="443484" y="440436"/>
                </a:lnTo>
                <a:lnTo>
                  <a:pt x="381723" y="440436"/>
                </a:lnTo>
                <a:lnTo>
                  <a:pt x="371424" y="438658"/>
                </a:lnTo>
                <a:lnTo>
                  <a:pt x="339686" y="413766"/>
                </a:lnTo>
                <a:lnTo>
                  <a:pt x="336257" y="394843"/>
                </a:lnTo>
                <a:lnTo>
                  <a:pt x="337972" y="387223"/>
                </a:lnTo>
                <a:lnTo>
                  <a:pt x="339686" y="378587"/>
                </a:lnTo>
                <a:lnTo>
                  <a:pt x="343979" y="369950"/>
                </a:lnTo>
                <a:lnTo>
                  <a:pt x="349123" y="363093"/>
                </a:lnTo>
                <a:lnTo>
                  <a:pt x="355993" y="358901"/>
                </a:lnTo>
                <a:lnTo>
                  <a:pt x="362851" y="354584"/>
                </a:lnTo>
                <a:lnTo>
                  <a:pt x="371424" y="351917"/>
                </a:lnTo>
                <a:lnTo>
                  <a:pt x="381723" y="350266"/>
                </a:lnTo>
                <a:lnTo>
                  <a:pt x="443484" y="350266"/>
                </a:lnTo>
                <a:lnTo>
                  <a:pt x="443484" y="217170"/>
                </a:lnTo>
                <a:lnTo>
                  <a:pt x="346557" y="217170"/>
                </a:lnTo>
                <a:lnTo>
                  <a:pt x="346557" y="64388"/>
                </a:lnTo>
                <a:lnTo>
                  <a:pt x="443484" y="64388"/>
                </a:lnTo>
                <a:lnTo>
                  <a:pt x="443484" y="0"/>
                </a:lnTo>
                <a:close/>
              </a:path>
              <a:path w="443865" h="467995">
                <a:moveTo>
                  <a:pt x="443484" y="350266"/>
                </a:moveTo>
                <a:lnTo>
                  <a:pt x="381723" y="350266"/>
                </a:lnTo>
                <a:lnTo>
                  <a:pt x="389445" y="351917"/>
                </a:lnTo>
                <a:lnTo>
                  <a:pt x="398018" y="354584"/>
                </a:lnTo>
                <a:lnTo>
                  <a:pt x="424611" y="387223"/>
                </a:lnTo>
                <a:lnTo>
                  <a:pt x="426326" y="394843"/>
                </a:lnTo>
                <a:lnTo>
                  <a:pt x="424611" y="405257"/>
                </a:lnTo>
                <a:lnTo>
                  <a:pt x="398018" y="437007"/>
                </a:lnTo>
                <a:lnTo>
                  <a:pt x="389445" y="438658"/>
                </a:lnTo>
                <a:lnTo>
                  <a:pt x="381723" y="440436"/>
                </a:lnTo>
                <a:lnTo>
                  <a:pt x="443484" y="440436"/>
                </a:lnTo>
                <a:lnTo>
                  <a:pt x="443484" y="350266"/>
                </a:lnTo>
                <a:close/>
              </a:path>
              <a:path w="443865" h="467995">
                <a:moveTo>
                  <a:pt x="381723" y="358901"/>
                </a:moveTo>
                <a:lnTo>
                  <a:pt x="374002" y="360553"/>
                </a:lnTo>
                <a:lnTo>
                  <a:pt x="367144" y="361442"/>
                </a:lnTo>
                <a:lnTo>
                  <a:pt x="360273" y="365760"/>
                </a:lnTo>
                <a:lnTo>
                  <a:pt x="355130" y="369950"/>
                </a:lnTo>
                <a:lnTo>
                  <a:pt x="350837" y="376047"/>
                </a:lnTo>
                <a:lnTo>
                  <a:pt x="347408" y="381126"/>
                </a:lnTo>
                <a:lnTo>
                  <a:pt x="344830" y="387985"/>
                </a:lnTo>
                <a:lnTo>
                  <a:pt x="344830" y="403479"/>
                </a:lnTo>
                <a:lnTo>
                  <a:pt x="374002" y="431800"/>
                </a:lnTo>
                <a:lnTo>
                  <a:pt x="388581" y="431800"/>
                </a:lnTo>
                <a:lnTo>
                  <a:pt x="416039" y="403479"/>
                </a:lnTo>
                <a:lnTo>
                  <a:pt x="417753" y="394843"/>
                </a:lnTo>
                <a:lnTo>
                  <a:pt x="416039" y="387985"/>
                </a:lnTo>
                <a:lnTo>
                  <a:pt x="415175" y="381126"/>
                </a:lnTo>
                <a:lnTo>
                  <a:pt x="410883" y="376047"/>
                </a:lnTo>
                <a:lnTo>
                  <a:pt x="406603" y="369950"/>
                </a:lnTo>
                <a:lnTo>
                  <a:pt x="401446" y="365760"/>
                </a:lnTo>
                <a:lnTo>
                  <a:pt x="395452" y="361442"/>
                </a:lnTo>
                <a:lnTo>
                  <a:pt x="388581" y="360553"/>
                </a:lnTo>
                <a:lnTo>
                  <a:pt x="381723" y="358901"/>
                </a:lnTo>
                <a:close/>
              </a:path>
              <a:path w="443865" h="467995">
                <a:moveTo>
                  <a:pt x="443484" y="64388"/>
                </a:moveTo>
                <a:lnTo>
                  <a:pt x="415175" y="64388"/>
                </a:lnTo>
                <a:lnTo>
                  <a:pt x="415175" y="217170"/>
                </a:lnTo>
                <a:lnTo>
                  <a:pt x="443484" y="217170"/>
                </a:lnTo>
                <a:lnTo>
                  <a:pt x="443484" y="64388"/>
                </a:lnTo>
                <a:close/>
              </a:path>
              <a:path w="443865" h="467995">
                <a:moveTo>
                  <a:pt x="404888" y="181991"/>
                </a:moveTo>
                <a:lnTo>
                  <a:pt x="357708" y="181991"/>
                </a:lnTo>
                <a:lnTo>
                  <a:pt x="357708" y="201803"/>
                </a:lnTo>
                <a:lnTo>
                  <a:pt x="404888" y="201803"/>
                </a:lnTo>
                <a:lnTo>
                  <a:pt x="404888" y="181991"/>
                </a:lnTo>
                <a:close/>
              </a:path>
              <a:path w="443865" h="467995">
                <a:moveTo>
                  <a:pt x="404888" y="126237"/>
                </a:moveTo>
                <a:lnTo>
                  <a:pt x="357708" y="126237"/>
                </a:lnTo>
                <a:lnTo>
                  <a:pt x="357708" y="145923"/>
                </a:lnTo>
                <a:lnTo>
                  <a:pt x="404888" y="145923"/>
                </a:lnTo>
                <a:lnTo>
                  <a:pt x="404888" y="126237"/>
                </a:lnTo>
                <a:close/>
              </a:path>
              <a:path w="443865" h="467995">
                <a:moveTo>
                  <a:pt x="404888" y="73025"/>
                </a:moveTo>
                <a:lnTo>
                  <a:pt x="357708" y="73025"/>
                </a:lnTo>
                <a:lnTo>
                  <a:pt x="357708" y="91821"/>
                </a:lnTo>
                <a:lnTo>
                  <a:pt x="404888" y="91821"/>
                </a:lnTo>
                <a:lnTo>
                  <a:pt x="404888" y="73025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076704" y="129462"/>
            <a:ext cx="2316480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solidFill>
                  <a:srgbClr val="D9D9D9"/>
                </a:solidFill>
                <a:latin typeface="微软雅黑"/>
                <a:cs typeface="微软雅黑"/>
              </a:rPr>
              <a:t>软件操作与数据清理</a:t>
            </a:r>
            <a:endParaRPr sz="2000" dirty="0">
              <a:latin typeface="微软雅黑"/>
              <a:cs typeface="微软雅黑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556259"/>
            <a:ext cx="9144000" cy="458723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908048" y="1420367"/>
            <a:ext cx="6003036" cy="31622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903476" y="1415796"/>
            <a:ext cx="6012180" cy="3171825"/>
          </a:xfrm>
          <a:custGeom>
            <a:avLst/>
            <a:gdLst/>
            <a:ahLst/>
            <a:cxnLst/>
            <a:rect l="l" t="t" r="r" b="b"/>
            <a:pathLst>
              <a:path w="6012180" h="3171825">
                <a:moveTo>
                  <a:pt x="0" y="3171443"/>
                </a:moveTo>
                <a:lnTo>
                  <a:pt x="6012180" y="3171443"/>
                </a:lnTo>
                <a:lnTo>
                  <a:pt x="6012180" y="0"/>
                </a:lnTo>
                <a:lnTo>
                  <a:pt x="0" y="0"/>
                </a:lnTo>
                <a:lnTo>
                  <a:pt x="0" y="3171443"/>
                </a:lnTo>
                <a:close/>
              </a:path>
            </a:pathLst>
          </a:custGeom>
          <a:ln w="9144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898897" y="4257294"/>
            <a:ext cx="455930" cy="283845"/>
          </a:xfrm>
          <a:custGeom>
            <a:avLst/>
            <a:gdLst/>
            <a:ahLst/>
            <a:cxnLst/>
            <a:rect l="l" t="t" r="r" b="b"/>
            <a:pathLst>
              <a:path w="455929" h="283845">
                <a:moveTo>
                  <a:pt x="0" y="283463"/>
                </a:moveTo>
                <a:lnTo>
                  <a:pt x="455675" y="283463"/>
                </a:lnTo>
                <a:lnTo>
                  <a:pt x="455675" y="0"/>
                </a:lnTo>
                <a:lnTo>
                  <a:pt x="0" y="0"/>
                </a:lnTo>
                <a:lnTo>
                  <a:pt x="0" y="283463"/>
                </a:lnTo>
                <a:close/>
              </a:path>
            </a:pathLst>
          </a:custGeom>
          <a:ln w="19811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595372" y="3009645"/>
            <a:ext cx="1945005" cy="499109"/>
          </a:xfrm>
          <a:custGeom>
            <a:avLst/>
            <a:gdLst/>
            <a:ahLst/>
            <a:cxnLst/>
            <a:rect l="l" t="t" r="r" b="b"/>
            <a:pathLst>
              <a:path w="1945004" h="499110">
                <a:moveTo>
                  <a:pt x="349376" y="0"/>
                </a:moveTo>
                <a:lnTo>
                  <a:pt x="324103" y="181610"/>
                </a:lnTo>
                <a:lnTo>
                  <a:pt x="40116" y="183145"/>
                </a:lnTo>
                <a:lnTo>
                  <a:pt x="27091" y="188279"/>
                </a:lnTo>
                <a:lnTo>
                  <a:pt x="16036" y="196507"/>
                </a:lnTo>
                <a:lnTo>
                  <a:pt x="7481" y="207297"/>
                </a:lnTo>
                <a:lnTo>
                  <a:pt x="1958" y="220119"/>
                </a:lnTo>
                <a:lnTo>
                  <a:pt x="0" y="234442"/>
                </a:lnTo>
                <a:lnTo>
                  <a:pt x="0" y="313690"/>
                </a:lnTo>
                <a:lnTo>
                  <a:pt x="1535" y="458485"/>
                </a:lnTo>
                <a:lnTo>
                  <a:pt x="25687" y="491120"/>
                </a:lnTo>
                <a:lnTo>
                  <a:pt x="52831" y="498602"/>
                </a:lnTo>
                <a:lnTo>
                  <a:pt x="810260" y="498602"/>
                </a:lnTo>
                <a:lnTo>
                  <a:pt x="1904507" y="497066"/>
                </a:lnTo>
                <a:lnTo>
                  <a:pt x="1937142" y="472914"/>
                </a:lnTo>
                <a:lnTo>
                  <a:pt x="1944624" y="445770"/>
                </a:lnTo>
                <a:lnTo>
                  <a:pt x="1944624" y="234442"/>
                </a:lnTo>
                <a:lnTo>
                  <a:pt x="1929726" y="197646"/>
                </a:lnTo>
                <a:lnTo>
                  <a:pt x="1891791" y="181610"/>
                </a:lnTo>
                <a:lnTo>
                  <a:pt x="810260" y="181610"/>
                </a:lnTo>
                <a:lnTo>
                  <a:pt x="349376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2690622" y="3264910"/>
            <a:ext cx="170180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FF0000"/>
                </a:solidFill>
                <a:latin typeface="微软雅黑"/>
                <a:cs typeface="微软雅黑"/>
              </a:rPr>
              <a:t>注：税优识别码不能为空</a:t>
            </a:r>
            <a:endParaRPr sz="1200">
              <a:latin typeface="微软雅黑"/>
              <a:cs typeface="微软雅黑"/>
            </a:endParaRPr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2496311" y="2418588"/>
          <a:ext cx="4011166" cy="51968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76399"/>
                <a:gridCol w="1065276"/>
                <a:gridCol w="647700"/>
                <a:gridCol w="621791"/>
              </a:tblGrid>
              <a:tr h="519684">
                <a:tc>
                  <a:txBody>
                    <a:bodyPr/>
                    <a:lstStyle/>
                    <a:p>
                      <a:endParaRPr sz="2000">
                        <a:latin typeface="微软雅黑"/>
                        <a:cs typeface="微软雅黑"/>
                      </a:endParaRPr>
                    </a:p>
                  </a:txBody>
                  <a:tcPr marL="0" marR="0" marT="0" marB="0">
                    <a:lnL w="19812">
                      <a:solidFill>
                        <a:srgbClr val="FF0000"/>
                      </a:solidFill>
                      <a:prstDash val="solid"/>
                    </a:lnL>
                    <a:lnR w="59435">
                      <a:solidFill>
                        <a:srgbClr val="FF0000"/>
                      </a:solidFill>
                      <a:prstDash val="solid"/>
                    </a:lnR>
                    <a:lnT w="19812">
                      <a:solidFill>
                        <a:srgbClr val="FF0000"/>
                      </a:solidFill>
                      <a:prstDash val="solid"/>
                    </a:lnT>
                    <a:lnB w="19812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000">
                        <a:latin typeface="微软雅黑"/>
                        <a:cs typeface="微软雅黑"/>
                      </a:endParaRPr>
                    </a:p>
                  </a:txBody>
                  <a:tcPr marL="0" marR="0" marT="0" marB="0">
                    <a:lnL w="59435">
                      <a:solidFill>
                        <a:srgbClr val="FF0000"/>
                      </a:solidFill>
                      <a:prstDash val="solid"/>
                    </a:lnL>
                    <a:lnT w="19812">
                      <a:solidFill>
                        <a:srgbClr val="FF0000"/>
                      </a:solidFill>
                      <a:prstDash val="solid"/>
                    </a:lnT>
                    <a:lnB w="19812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000">
                        <a:latin typeface="微软雅黑"/>
                        <a:cs typeface="微软雅黑"/>
                      </a:endParaRPr>
                    </a:p>
                  </a:txBody>
                  <a:tcPr marL="0" marR="0" marT="0" marB="0">
                    <a:lnT w="19812">
                      <a:solidFill>
                        <a:srgbClr val="FF0000"/>
                      </a:solidFill>
                      <a:prstDash val="solid"/>
                    </a:lnT>
                    <a:lnB w="19812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000">
                        <a:latin typeface="微软雅黑"/>
                        <a:cs typeface="微软雅黑"/>
                      </a:endParaRPr>
                    </a:p>
                  </a:txBody>
                  <a:tcPr marL="0" marR="0" marT="0" marB="0">
                    <a:lnR w="19812">
                      <a:solidFill>
                        <a:srgbClr val="FF0000"/>
                      </a:solidFill>
                      <a:prstDash val="solid"/>
                    </a:lnR>
                    <a:lnT w="19812">
                      <a:solidFill>
                        <a:srgbClr val="FF0000"/>
                      </a:solidFill>
                      <a:prstDash val="solid"/>
                    </a:lnT>
                    <a:lnB w="19812">
                      <a:solidFill>
                        <a:srgbClr val="FF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3088" y="51815"/>
            <a:ext cx="443865" cy="467995"/>
          </a:xfrm>
          <a:custGeom>
            <a:avLst/>
            <a:gdLst/>
            <a:ahLst/>
            <a:cxnLst/>
            <a:rect l="l" t="t" r="r" b="b"/>
            <a:pathLst>
              <a:path w="443865" h="467995">
                <a:moveTo>
                  <a:pt x="123520" y="0"/>
                </a:moveTo>
                <a:lnTo>
                  <a:pt x="0" y="0"/>
                </a:lnTo>
                <a:lnTo>
                  <a:pt x="0" y="467868"/>
                </a:lnTo>
                <a:lnTo>
                  <a:pt x="123520" y="467868"/>
                </a:lnTo>
                <a:lnTo>
                  <a:pt x="123520" y="440436"/>
                </a:lnTo>
                <a:lnTo>
                  <a:pt x="61760" y="440436"/>
                </a:lnTo>
                <a:lnTo>
                  <a:pt x="45465" y="437007"/>
                </a:lnTo>
                <a:lnTo>
                  <a:pt x="18872" y="405257"/>
                </a:lnTo>
                <a:lnTo>
                  <a:pt x="17157" y="394843"/>
                </a:lnTo>
                <a:lnTo>
                  <a:pt x="18872" y="387223"/>
                </a:lnTo>
                <a:lnTo>
                  <a:pt x="45465" y="354584"/>
                </a:lnTo>
                <a:lnTo>
                  <a:pt x="61760" y="350266"/>
                </a:lnTo>
                <a:lnTo>
                  <a:pt x="123520" y="350266"/>
                </a:lnTo>
                <a:lnTo>
                  <a:pt x="123520" y="217170"/>
                </a:lnTo>
                <a:lnTo>
                  <a:pt x="26593" y="217170"/>
                </a:lnTo>
                <a:lnTo>
                  <a:pt x="26593" y="64388"/>
                </a:lnTo>
                <a:lnTo>
                  <a:pt x="123520" y="64388"/>
                </a:lnTo>
                <a:lnTo>
                  <a:pt x="123520" y="0"/>
                </a:lnTo>
                <a:close/>
              </a:path>
              <a:path w="443865" h="467995">
                <a:moveTo>
                  <a:pt x="123520" y="350266"/>
                </a:moveTo>
                <a:lnTo>
                  <a:pt x="61760" y="350266"/>
                </a:lnTo>
                <a:lnTo>
                  <a:pt x="72059" y="351917"/>
                </a:lnTo>
                <a:lnTo>
                  <a:pt x="79781" y="354584"/>
                </a:lnTo>
                <a:lnTo>
                  <a:pt x="106362" y="387223"/>
                </a:lnTo>
                <a:lnTo>
                  <a:pt x="106362" y="405257"/>
                </a:lnTo>
                <a:lnTo>
                  <a:pt x="79781" y="437007"/>
                </a:lnTo>
                <a:lnTo>
                  <a:pt x="61760" y="440436"/>
                </a:lnTo>
                <a:lnTo>
                  <a:pt x="123520" y="440436"/>
                </a:lnTo>
                <a:lnTo>
                  <a:pt x="123520" y="350266"/>
                </a:lnTo>
                <a:close/>
              </a:path>
              <a:path w="443865" h="467995">
                <a:moveTo>
                  <a:pt x="61760" y="358901"/>
                </a:moveTo>
                <a:lnTo>
                  <a:pt x="54902" y="360553"/>
                </a:lnTo>
                <a:lnTo>
                  <a:pt x="48031" y="361442"/>
                </a:lnTo>
                <a:lnTo>
                  <a:pt x="42036" y="365760"/>
                </a:lnTo>
                <a:lnTo>
                  <a:pt x="36880" y="369950"/>
                </a:lnTo>
                <a:lnTo>
                  <a:pt x="32600" y="376047"/>
                </a:lnTo>
                <a:lnTo>
                  <a:pt x="28308" y="381126"/>
                </a:lnTo>
                <a:lnTo>
                  <a:pt x="26593" y="387985"/>
                </a:lnTo>
                <a:lnTo>
                  <a:pt x="25730" y="394843"/>
                </a:lnTo>
                <a:lnTo>
                  <a:pt x="26593" y="403479"/>
                </a:lnTo>
                <a:lnTo>
                  <a:pt x="54902" y="431800"/>
                </a:lnTo>
                <a:lnTo>
                  <a:pt x="70345" y="431800"/>
                </a:lnTo>
                <a:lnTo>
                  <a:pt x="95211" y="410337"/>
                </a:lnTo>
                <a:lnTo>
                  <a:pt x="98653" y="403479"/>
                </a:lnTo>
                <a:lnTo>
                  <a:pt x="98653" y="387985"/>
                </a:lnTo>
                <a:lnTo>
                  <a:pt x="92646" y="376047"/>
                </a:lnTo>
                <a:lnTo>
                  <a:pt x="88353" y="369950"/>
                </a:lnTo>
                <a:lnTo>
                  <a:pt x="83210" y="365760"/>
                </a:lnTo>
                <a:lnTo>
                  <a:pt x="77203" y="361442"/>
                </a:lnTo>
                <a:lnTo>
                  <a:pt x="70345" y="360553"/>
                </a:lnTo>
                <a:lnTo>
                  <a:pt x="61760" y="358901"/>
                </a:lnTo>
                <a:close/>
              </a:path>
              <a:path w="443865" h="467995">
                <a:moveTo>
                  <a:pt x="123520" y="64388"/>
                </a:moveTo>
                <a:lnTo>
                  <a:pt x="96926" y="64388"/>
                </a:lnTo>
                <a:lnTo>
                  <a:pt x="96926" y="217170"/>
                </a:lnTo>
                <a:lnTo>
                  <a:pt x="123520" y="217170"/>
                </a:lnTo>
                <a:lnTo>
                  <a:pt x="123520" y="64388"/>
                </a:lnTo>
                <a:close/>
              </a:path>
              <a:path w="443865" h="467995">
                <a:moveTo>
                  <a:pt x="85775" y="181991"/>
                </a:moveTo>
                <a:lnTo>
                  <a:pt x="37744" y="181991"/>
                </a:lnTo>
                <a:lnTo>
                  <a:pt x="37744" y="201803"/>
                </a:lnTo>
                <a:lnTo>
                  <a:pt x="85775" y="201803"/>
                </a:lnTo>
                <a:lnTo>
                  <a:pt x="85775" y="181991"/>
                </a:lnTo>
                <a:close/>
              </a:path>
              <a:path w="443865" h="467995">
                <a:moveTo>
                  <a:pt x="85775" y="126237"/>
                </a:moveTo>
                <a:lnTo>
                  <a:pt x="37744" y="126237"/>
                </a:lnTo>
                <a:lnTo>
                  <a:pt x="37744" y="145923"/>
                </a:lnTo>
                <a:lnTo>
                  <a:pt x="85775" y="145923"/>
                </a:lnTo>
                <a:lnTo>
                  <a:pt x="85775" y="126237"/>
                </a:lnTo>
                <a:close/>
              </a:path>
              <a:path w="443865" h="467995">
                <a:moveTo>
                  <a:pt x="85775" y="73025"/>
                </a:moveTo>
                <a:lnTo>
                  <a:pt x="37744" y="73025"/>
                </a:lnTo>
                <a:lnTo>
                  <a:pt x="37744" y="91821"/>
                </a:lnTo>
                <a:lnTo>
                  <a:pt x="85775" y="91821"/>
                </a:lnTo>
                <a:lnTo>
                  <a:pt x="85775" y="73025"/>
                </a:lnTo>
                <a:close/>
              </a:path>
              <a:path w="443865" h="467995">
                <a:moveTo>
                  <a:pt x="286512" y="0"/>
                </a:moveTo>
                <a:lnTo>
                  <a:pt x="162979" y="0"/>
                </a:lnTo>
                <a:lnTo>
                  <a:pt x="162979" y="467868"/>
                </a:lnTo>
                <a:lnTo>
                  <a:pt x="286512" y="467868"/>
                </a:lnTo>
                <a:lnTo>
                  <a:pt x="286512" y="440436"/>
                </a:lnTo>
                <a:lnTo>
                  <a:pt x="224739" y="440436"/>
                </a:lnTo>
                <a:lnTo>
                  <a:pt x="216166" y="438658"/>
                </a:lnTo>
                <a:lnTo>
                  <a:pt x="207594" y="437007"/>
                </a:lnTo>
                <a:lnTo>
                  <a:pt x="199008" y="433578"/>
                </a:lnTo>
                <a:lnTo>
                  <a:pt x="193865" y="427482"/>
                </a:lnTo>
                <a:lnTo>
                  <a:pt x="187858" y="420624"/>
                </a:lnTo>
                <a:lnTo>
                  <a:pt x="183565" y="413766"/>
                </a:lnTo>
                <a:lnTo>
                  <a:pt x="181000" y="405257"/>
                </a:lnTo>
                <a:lnTo>
                  <a:pt x="179285" y="394843"/>
                </a:lnTo>
                <a:lnTo>
                  <a:pt x="181000" y="387223"/>
                </a:lnTo>
                <a:lnTo>
                  <a:pt x="207594" y="354584"/>
                </a:lnTo>
                <a:lnTo>
                  <a:pt x="224739" y="350266"/>
                </a:lnTo>
                <a:lnTo>
                  <a:pt x="286512" y="350266"/>
                </a:lnTo>
                <a:lnTo>
                  <a:pt x="286512" y="217170"/>
                </a:lnTo>
                <a:lnTo>
                  <a:pt x="189572" y="217170"/>
                </a:lnTo>
                <a:lnTo>
                  <a:pt x="189572" y="64388"/>
                </a:lnTo>
                <a:lnTo>
                  <a:pt x="286512" y="64388"/>
                </a:lnTo>
                <a:lnTo>
                  <a:pt x="286512" y="0"/>
                </a:lnTo>
                <a:close/>
              </a:path>
              <a:path w="443865" h="467995">
                <a:moveTo>
                  <a:pt x="286512" y="350266"/>
                </a:moveTo>
                <a:lnTo>
                  <a:pt x="224739" y="350266"/>
                </a:lnTo>
                <a:lnTo>
                  <a:pt x="234175" y="351917"/>
                </a:lnTo>
                <a:lnTo>
                  <a:pt x="242760" y="354584"/>
                </a:lnTo>
                <a:lnTo>
                  <a:pt x="249618" y="358901"/>
                </a:lnTo>
                <a:lnTo>
                  <a:pt x="256489" y="363093"/>
                </a:lnTo>
                <a:lnTo>
                  <a:pt x="262483" y="369950"/>
                </a:lnTo>
                <a:lnTo>
                  <a:pt x="266776" y="378587"/>
                </a:lnTo>
                <a:lnTo>
                  <a:pt x="269354" y="387223"/>
                </a:lnTo>
                <a:lnTo>
                  <a:pt x="269354" y="405257"/>
                </a:lnTo>
                <a:lnTo>
                  <a:pt x="242760" y="437007"/>
                </a:lnTo>
                <a:lnTo>
                  <a:pt x="224739" y="440436"/>
                </a:lnTo>
                <a:lnTo>
                  <a:pt x="286512" y="440436"/>
                </a:lnTo>
                <a:lnTo>
                  <a:pt x="286512" y="350266"/>
                </a:lnTo>
                <a:close/>
              </a:path>
              <a:path w="443865" h="467995">
                <a:moveTo>
                  <a:pt x="224739" y="358901"/>
                </a:moveTo>
                <a:lnTo>
                  <a:pt x="217030" y="360553"/>
                </a:lnTo>
                <a:lnTo>
                  <a:pt x="210159" y="361442"/>
                </a:lnTo>
                <a:lnTo>
                  <a:pt x="205016" y="365760"/>
                </a:lnTo>
                <a:lnTo>
                  <a:pt x="199008" y="369950"/>
                </a:lnTo>
                <a:lnTo>
                  <a:pt x="194716" y="376047"/>
                </a:lnTo>
                <a:lnTo>
                  <a:pt x="190436" y="381126"/>
                </a:lnTo>
                <a:lnTo>
                  <a:pt x="189572" y="387985"/>
                </a:lnTo>
                <a:lnTo>
                  <a:pt x="187858" y="394843"/>
                </a:lnTo>
                <a:lnTo>
                  <a:pt x="189572" y="403479"/>
                </a:lnTo>
                <a:lnTo>
                  <a:pt x="217030" y="431800"/>
                </a:lnTo>
                <a:lnTo>
                  <a:pt x="231609" y="431800"/>
                </a:lnTo>
                <a:lnTo>
                  <a:pt x="260769" y="403479"/>
                </a:lnTo>
                <a:lnTo>
                  <a:pt x="260769" y="387985"/>
                </a:lnTo>
                <a:lnTo>
                  <a:pt x="231609" y="360553"/>
                </a:lnTo>
                <a:lnTo>
                  <a:pt x="224739" y="358901"/>
                </a:lnTo>
                <a:close/>
              </a:path>
              <a:path w="443865" h="467995">
                <a:moveTo>
                  <a:pt x="286512" y="64388"/>
                </a:moveTo>
                <a:lnTo>
                  <a:pt x="258203" y="64388"/>
                </a:lnTo>
                <a:lnTo>
                  <a:pt x="258203" y="217170"/>
                </a:lnTo>
                <a:lnTo>
                  <a:pt x="286512" y="217170"/>
                </a:lnTo>
                <a:lnTo>
                  <a:pt x="286512" y="64388"/>
                </a:lnTo>
                <a:close/>
              </a:path>
              <a:path w="443865" h="467995">
                <a:moveTo>
                  <a:pt x="247904" y="181991"/>
                </a:moveTo>
                <a:lnTo>
                  <a:pt x="200723" y="181991"/>
                </a:lnTo>
                <a:lnTo>
                  <a:pt x="200723" y="201803"/>
                </a:lnTo>
                <a:lnTo>
                  <a:pt x="247904" y="201803"/>
                </a:lnTo>
                <a:lnTo>
                  <a:pt x="247904" y="181991"/>
                </a:lnTo>
                <a:close/>
              </a:path>
              <a:path w="443865" h="467995">
                <a:moveTo>
                  <a:pt x="247904" y="126237"/>
                </a:moveTo>
                <a:lnTo>
                  <a:pt x="200723" y="126237"/>
                </a:lnTo>
                <a:lnTo>
                  <a:pt x="200723" y="145923"/>
                </a:lnTo>
                <a:lnTo>
                  <a:pt x="247904" y="145923"/>
                </a:lnTo>
                <a:lnTo>
                  <a:pt x="247904" y="126237"/>
                </a:lnTo>
                <a:close/>
              </a:path>
              <a:path w="443865" h="467995">
                <a:moveTo>
                  <a:pt x="247904" y="73025"/>
                </a:moveTo>
                <a:lnTo>
                  <a:pt x="200723" y="73025"/>
                </a:lnTo>
                <a:lnTo>
                  <a:pt x="200723" y="91821"/>
                </a:lnTo>
                <a:lnTo>
                  <a:pt x="247904" y="91821"/>
                </a:lnTo>
                <a:lnTo>
                  <a:pt x="247904" y="73025"/>
                </a:lnTo>
                <a:close/>
              </a:path>
              <a:path w="443865" h="467995">
                <a:moveTo>
                  <a:pt x="443484" y="0"/>
                </a:moveTo>
                <a:lnTo>
                  <a:pt x="319963" y="0"/>
                </a:lnTo>
                <a:lnTo>
                  <a:pt x="319963" y="467868"/>
                </a:lnTo>
                <a:lnTo>
                  <a:pt x="443484" y="467868"/>
                </a:lnTo>
                <a:lnTo>
                  <a:pt x="443484" y="440436"/>
                </a:lnTo>
                <a:lnTo>
                  <a:pt x="381723" y="440436"/>
                </a:lnTo>
                <a:lnTo>
                  <a:pt x="371424" y="438658"/>
                </a:lnTo>
                <a:lnTo>
                  <a:pt x="339686" y="413766"/>
                </a:lnTo>
                <a:lnTo>
                  <a:pt x="336257" y="394843"/>
                </a:lnTo>
                <a:lnTo>
                  <a:pt x="337972" y="387223"/>
                </a:lnTo>
                <a:lnTo>
                  <a:pt x="339686" y="378587"/>
                </a:lnTo>
                <a:lnTo>
                  <a:pt x="343979" y="369950"/>
                </a:lnTo>
                <a:lnTo>
                  <a:pt x="349123" y="363093"/>
                </a:lnTo>
                <a:lnTo>
                  <a:pt x="355993" y="358901"/>
                </a:lnTo>
                <a:lnTo>
                  <a:pt x="362851" y="354584"/>
                </a:lnTo>
                <a:lnTo>
                  <a:pt x="371424" y="351917"/>
                </a:lnTo>
                <a:lnTo>
                  <a:pt x="381723" y="350266"/>
                </a:lnTo>
                <a:lnTo>
                  <a:pt x="443484" y="350266"/>
                </a:lnTo>
                <a:lnTo>
                  <a:pt x="443484" y="217170"/>
                </a:lnTo>
                <a:lnTo>
                  <a:pt x="346557" y="217170"/>
                </a:lnTo>
                <a:lnTo>
                  <a:pt x="346557" y="64388"/>
                </a:lnTo>
                <a:lnTo>
                  <a:pt x="443484" y="64388"/>
                </a:lnTo>
                <a:lnTo>
                  <a:pt x="443484" y="0"/>
                </a:lnTo>
                <a:close/>
              </a:path>
              <a:path w="443865" h="467995">
                <a:moveTo>
                  <a:pt x="443484" y="350266"/>
                </a:moveTo>
                <a:lnTo>
                  <a:pt x="381723" y="350266"/>
                </a:lnTo>
                <a:lnTo>
                  <a:pt x="389445" y="351917"/>
                </a:lnTo>
                <a:lnTo>
                  <a:pt x="398018" y="354584"/>
                </a:lnTo>
                <a:lnTo>
                  <a:pt x="424611" y="387223"/>
                </a:lnTo>
                <a:lnTo>
                  <a:pt x="426326" y="394843"/>
                </a:lnTo>
                <a:lnTo>
                  <a:pt x="424611" y="405257"/>
                </a:lnTo>
                <a:lnTo>
                  <a:pt x="398018" y="437007"/>
                </a:lnTo>
                <a:lnTo>
                  <a:pt x="389445" y="438658"/>
                </a:lnTo>
                <a:lnTo>
                  <a:pt x="381723" y="440436"/>
                </a:lnTo>
                <a:lnTo>
                  <a:pt x="443484" y="440436"/>
                </a:lnTo>
                <a:lnTo>
                  <a:pt x="443484" y="350266"/>
                </a:lnTo>
                <a:close/>
              </a:path>
              <a:path w="443865" h="467995">
                <a:moveTo>
                  <a:pt x="381723" y="358901"/>
                </a:moveTo>
                <a:lnTo>
                  <a:pt x="374002" y="360553"/>
                </a:lnTo>
                <a:lnTo>
                  <a:pt x="367144" y="361442"/>
                </a:lnTo>
                <a:lnTo>
                  <a:pt x="360273" y="365760"/>
                </a:lnTo>
                <a:lnTo>
                  <a:pt x="355130" y="369950"/>
                </a:lnTo>
                <a:lnTo>
                  <a:pt x="350837" y="376047"/>
                </a:lnTo>
                <a:lnTo>
                  <a:pt x="347408" y="381126"/>
                </a:lnTo>
                <a:lnTo>
                  <a:pt x="344830" y="387985"/>
                </a:lnTo>
                <a:lnTo>
                  <a:pt x="344830" y="403479"/>
                </a:lnTo>
                <a:lnTo>
                  <a:pt x="374002" y="431800"/>
                </a:lnTo>
                <a:lnTo>
                  <a:pt x="388581" y="431800"/>
                </a:lnTo>
                <a:lnTo>
                  <a:pt x="416039" y="403479"/>
                </a:lnTo>
                <a:lnTo>
                  <a:pt x="417753" y="394843"/>
                </a:lnTo>
                <a:lnTo>
                  <a:pt x="416039" y="387985"/>
                </a:lnTo>
                <a:lnTo>
                  <a:pt x="415175" y="381126"/>
                </a:lnTo>
                <a:lnTo>
                  <a:pt x="410883" y="376047"/>
                </a:lnTo>
                <a:lnTo>
                  <a:pt x="406603" y="369950"/>
                </a:lnTo>
                <a:lnTo>
                  <a:pt x="401446" y="365760"/>
                </a:lnTo>
                <a:lnTo>
                  <a:pt x="395452" y="361442"/>
                </a:lnTo>
                <a:lnTo>
                  <a:pt x="388581" y="360553"/>
                </a:lnTo>
                <a:lnTo>
                  <a:pt x="381723" y="358901"/>
                </a:lnTo>
                <a:close/>
              </a:path>
              <a:path w="443865" h="467995">
                <a:moveTo>
                  <a:pt x="443484" y="64388"/>
                </a:moveTo>
                <a:lnTo>
                  <a:pt x="415175" y="64388"/>
                </a:lnTo>
                <a:lnTo>
                  <a:pt x="415175" y="217170"/>
                </a:lnTo>
                <a:lnTo>
                  <a:pt x="443484" y="217170"/>
                </a:lnTo>
                <a:lnTo>
                  <a:pt x="443484" y="64388"/>
                </a:lnTo>
                <a:close/>
              </a:path>
              <a:path w="443865" h="467995">
                <a:moveTo>
                  <a:pt x="404888" y="181991"/>
                </a:moveTo>
                <a:lnTo>
                  <a:pt x="357708" y="181991"/>
                </a:lnTo>
                <a:lnTo>
                  <a:pt x="357708" y="201803"/>
                </a:lnTo>
                <a:lnTo>
                  <a:pt x="404888" y="201803"/>
                </a:lnTo>
                <a:lnTo>
                  <a:pt x="404888" y="181991"/>
                </a:lnTo>
                <a:close/>
              </a:path>
              <a:path w="443865" h="467995">
                <a:moveTo>
                  <a:pt x="404888" y="126237"/>
                </a:moveTo>
                <a:lnTo>
                  <a:pt x="357708" y="126237"/>
                </a:lnTo>
                <a:lnTo>
                  <a:pt x="357708" y="145923"/>
                </a:lnTo>
                <a:lnTo>
                  <a:pt x="404888" y="145923"/>
                </a:lnTo>
                <a:lnTo>
                  <a:pt x="404888" y="126237"/>
                </a:lnTo>
                <a:close/>
              </a:path>
              <a:path w="443865" h="467995">
                <a:moveTo>
                  <a:pt x="404888" y="73025"/>
                </a:moveTo>
                <a:lnTo>
                  <a:pt x="357708" y="73025"/>
                </a:lnTo>
                <a:lnTo>
                  <a:pt x="357708" y="91821"/>
                </a:lnTo>
                <a:lnTo>
                  <a:pt x="404888" y="91821"/>
                </a:lnTo>
                <a:lnTo>
                  <a:pt x="404888" y="73025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076704" y="129462"/>
            <a:ext cx="2316480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solidFill>
                  <a:srgbClr val="D9D9D9"/>
                </a:solidFill>
                <a:latin typeface="微软雅黑"/>
                <a:cs typeface="微软雅黑"/>
              </a:rPr>
              <a:t>软件操作与数据清理</a:t>
            </a:r>
            <a:endParaRPr sz="2000" dirty="0">
              <a:latin typeface="微软雅黑"/>
              <a:cs typeface="微软雅黑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556259"/>
            <a:ext cx="9144000" cy="458723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044064" y="2366264"/>
            <a:ext cx="5509260" cy="1930400"/>
          </a:xfrm>
          <a:custGeom>
            <a:avLst/>
            <a:gdLst/>
            <a:ahLst/>
            <a:cxnLst/>
            <a:rect l="l" t="t" r="r" b="b"/>
            <a:pathLst>
              <a:path w="5509259" h="1930400">
                <a:moveTo>
                  <a:pt x="5268849" y="489712"/>
                </a:moveTo>
                <a:lnTo>
                  <a:pt x="535305" y="489712"/>
                </a:lnTo>
                <a:lnTo>
                  <a:pt x="515615" y="490507"/>
                </a:lnTo>
                <a:lnTo>
                  <a:pt x="477615" y="496686"/>
                </a:lnTo>
                <a:lnTo>
                  <a:pt x="424987" y="516499"/>
                </a:lnTo>
                <a:lnTo>
                  <a:pt x="379086" y="547483"/>
                </a:lnTo>
                <a:lnTo>
                  <a:pt x="341580" y="587973"/>
                </a:lnTo>
                <a:lnTo>
                  <a:pt x="314134" y="636301"/>
                </a:lnTo>
                <a:lnTo>
                  <a:pt x="298415" y="690802"/>
                </a:lnTo>
                <a:lnTo>
                  <a:pt x="295275" y="729742"/>
                </a:lnTo>
                <a:lnTo>
                  <a:pt x="295275" y="1689862"/>
                </a:lnTo>
                <a:lnTo>
                  <a:pt x="298415" y="1728795"/>
                </a:lnTo>
                <a:lnTo>
                  <a:pt x="314134" y="1783291"/>
                </a:lnTo>
                <a:lnTo>
                  <a:pt x="341580" y="1831619"/>
                </a:lnTo>
                <a:lnTo>
                  <a:pt x="379086" y="1872111"/>
                </a:lnTo>
                <a:lnTo>
                  <a:pt x="424987" y="1903099"/>
                </a:lnTo>
                <a:lnTo>
                  <a:pt x="477615" y="1922915"/>
                </a:lnTo>
                <a:lnTo>
                  <a:pt x="515615" y="1929096"/>
                </a:lnTo>
                <a:lnTo>
                  <a:pt x="535305" y="1929892"/>
                </a:lnTo>
                <a:lnTo>
                  <a:pt x="5268849" y="1929892"/>
                </a:lnTo>
                <a:lnTo>
                  <a:pt x="5307788" y="1926750"/>
                </a:lnTo>
                <a:lnTo>
                  <a:pt x="5362289" y="1911028"/>
                </a:lnTo>
                <a:lnTo>
                  <a:pt x="5410617" y="1883579"/>
                </a:lnTo>
                <a:lnTo>
                  <a:pt x="5451107" y="1846070"/>
                </a:lnTo>
                <a:lnTo>
                  <a:pt x="5482091" y="1800168"/>
                </a:lnTo>
                <a:lnTo>
                  <a:pt x="5501904" y="1747543"/>
                </a:lnTo>
                <a:lnTo>
                  <a:pt x="5508083" y="1709547"/>
                </a:lnTo>
                <a:lnTo>
                  <a:pt x="5508879" y="1689862"/>
                </a:lnTo>
                <a:lnTo>
                  <a:pt x="5508879" y="729742"/>
                </a:lnTo>
                <a:lnTo>
                  <a:pt x="5505738" y="690802"/>
                </a:lnTo>
                <a:lnTo>
                  <a:pt x="5490019" y="636301"/>
                </a:lnTo>
                <a:lnTo>
                  <a:pt x="5462573" y="587973"/>
                </a:lnTo>
                <a:lnTo>
                  <a:pt x="5425067" y="547483"/>
                </a:lnTo>
                <a:lnTo>
                  <a:pt x="5379166" y="516499"/>
                </a:lnTo>
                <a:lnTo>
                  <a:pt x="5326538" y="496686"/>
                </a:lnTo>
                <a:lnTo>
                  <a:pt x="5288538" y="490507"/>
                </a:lnTo>
                <a:lnTo>
                  <a:pt x="5268849" y="489712"/>
                </a:lnTo>
                <a:close/>
              </a:path>
              <a:path w="5509259" h="1930400">
                <a:moveTo>
                  <a:pt x="0" y="0"/>
                </a:moveTo>
                <a:lnTo>
                  <a:pt x="1164209" y="489712"/>
                </a:lnTo>
                <a:lnTo>
                  <a:pt x="2467610" y="489712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489073" y="3014279"/>
            <a:ext cx="4994910" cy="11531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5" dirty="0">
                <a:latin typeface="微软雅黑"/>
                <a:cs typeface="微软雅黑"/>
              </a:rPr>
              <a:t>累计预扣法：</a:t>
            </a:r>
            <a:endParaRPr sz="1600">
              <a:latin typeface="微软雅黑"/>
              <a:cs typeface="微软雅黑"/>
            </a:endParaRPr>
          </a:p>
          <a:p>
            <a:pPr marL="12700" marR="5080">
              <a:lnSpc>
                <a:spcPct val="120000"/>
              </a:lnSpc>
              <a:spcBef>
                <a:spcPts val="630"/>
              </a:spcBef>
            </a:pPr>
            <a:r>
              <a:rPr sz="1400" b="1" dirty="0">
                <a:latin typeface="微软雅黑"/>
                <a:cs typeface="微软雅黑"/>
              </a:rPr>
              <a:t>本期应预扣预缴税额</a:t>
            </a:r>
            <a:r>
              <a:rPr sz="1400" b="1" spc="-5" dirty="0">
                <a:latin typeface="微软雅黑"/>
                <a:cs typeface="微软雅黑"/>
              </a:rPr>
              <a:t>=</a:t>
            </a:r>
            <a:r>
              <a:rPr sz="1400" b="1" spc="-15" dirty="0">
                <a:latin typeface="微软雅黑"/>
                <a:cs typeface="微软雅黑"/>
              </a:rPr>
              <a:t>（</a:t>
            </a:r>
            <a:r>
              <a:rPr sz="1400" b="1" dirty="0">
                <a:latin typeface="微软雅黑"/>
                <a:cs typeface="微软雅黑"/>
              </a:rPr>
              <a:t>累计</a:t>
            </a:r>
            <a:r>
              <a:rPr sz="1400" b="1" spc="-15" dirty="0">
                <a:latin typeface="微软雅黑"/>
                <a:cs typeface="微软雅黑"/>
              </a:rPr>
              <a:t>预</a:t>
            </a:r>
            <a:r>
              <a:rPr sz="1400" b="1" dirty="0">
                <a:latin typeface="微软雅黑"/>
                <a:cs typeface="微软雅黑"/>
              </a:rPr>
              <a:t>扣预</a:t>
            </a:r>
            <a:r>
              <a:rPr sz="1400" b="1" spc="-15" dirty="0">
                <a:latin typeface="微软雅黑"/>
                <a:cs typeface="微软雅黑"/>
              </a:rPr>
              <a:t>缴</a:t>
            </a:r>
            <a:r>
              <a:rPr sz="1400" b="1" dirty="0">
                <a:latin typeface="微软雅黑"/>
                <a:cs typeface="微软雅黑"/>
              </a:rPr>
              <a:t>应纳</a:t>
            </a:r>
            <a:r>
              <a:rPr sz="1400" b="1" spc="-15" dirty="0">
                <a:latin typeface="微软雅黑"/>
                <a:cs typeface="微软雅黑"/>
              </a:rPr>
              <a:t>税</a:t>
            </a:r>
            <a:r>
              <a:rPr sz="1400" b="1" dirty="0">
                <a:latin typeface="微软雅黑"/>
                <a:cs typeface="微软雅黑"/>
              </a:rPr>
              <a:t>所得</a:t>
            </a:r>
            <a:r>
              <a:rPr sz="1400" b="1" spc="-15" dirty="0">
                <a:latin typeface="微软雅黑"/>
                <a:cs typeface="微软雅黑"/>
              </a:rPr>
              <a:t>额</a:t>
            </a:r>
            <a:r>
              <a:rPr sz="1400" b="1" dirty="0">
                <a:latin typeface="微软雅黑"/>
                <a:cs typeface="微软雅黑"/>
              </a:rPr>
              <a:t>×</a:t>
            </a:r>
            <a:r>
              <a:rPr sz="1400" b="1" spc="-15" dirty="0">
                <a:latin typeface="微软雅黑"/>
                <a:cs typeface="微软雅黑"/>
              </a:rPr>
              <a:t>税</a:t>
            </a:r>
            <a:r>
              <a:rPr sz="1400" b="1" spc="5" dirty="0">
                <a:latin typeface="微软雅黑"/>
                <a:cs typeface="微软雅黑"/>
              </a:rPr>
              <a:t>率</a:t>
            </a:r>
            <a:r>
              <a:rPr sz="1400" b="1" spc="-5" dirty="0">
                <a:latin typeface="微软雅黑"/>
                <a:cs typeface="微软雅黑"/>
              </a:rPr>
              <a:t>-</a:t>
            </a:r>
            <a:r>
              <a:rPr sz="1400" b="1" dirty="0">
                <a:latin typeface="微软雅黑"/>
                <a:cs typeface="微软雅黑"/>
              </a:rPr>
              <a:t>速 算扣除数）</a:t>
            </a:r>
            <a:r>
              <a:rPr sz="1400" b="1" spc="-5" dirty="0">
                <a:latin typeface="微软雅黑"/>
                <a:cs typeface="微软雅黑"/>
              </a:rPr>
              <a:t>-</a:t>
            </a:r>
            <a:r>
              <a:rPr sz="1400" b="1" dirty="0">
                <a:latin typeface="微软雅黑"/>
                <a:cs typeface="微软雅黑"/>
              </a:rPr>
              <a:t>已预扣预缴</a:t>
            </a:r>
            <a:r>
              <a:rPr sz="1400" b="1" spc="-15" dirty="0">
                <a:latin typeface="微软雅黑"/>
                <a:cs typeface="微软雅黑"/>
              </a:rPr>
              <a:t>税</a:t>
            </a:r>
            <a:r>
              <a:rPr sz="1400" b="1" dirty="0">
                <a:latin typeface="微软雅黑"/>
                <a:cs typeface="微软雅黑"/>
              </a:rPr>
              <a:t>额</a:t>
            </a:r>
            <a:endParaRPr sz="1400">
              <a:latin typeface="微软雅黑"/>
              <a:cs typeface="微软雅黑"/>
            </a:endParaRPr>
          </a:p>
          <a:p>
            <a:pPr marL="12700">
              <a:lnSpc>
                <a:spcPct val="100000"/>
              </a:lnSpc>
              <a:spcBef>
                <a:spcPts val="935"/>
              </a:spcBef>
            </a:pPr>
            <a:r>
              <a:rPr sz="1400" b="1" dirty="0">
                <a:latin typeface="微软雅黑"/>
                <a:cs typeface="微软雅黑"/>
              </a:rPr>
              <a:t>累计基</a:t>
            </a:r>
            <a:r>
              <a:rPr sz="1400" b="1" spc="-15" dirty="0">
                <a:latin typeface="微软雅黑"/>
                <a:cs typeface="微软雅黑"/>
              </a:rPr>
              <a:t>本</a:t>
            </a:r>
            <a:r>
              <a:rPr sz="1400" b="1" dirty="0">
                <a:latin typeface="微软雅黑"/>
                <a:cs typeface="微软雅黑"/>
              </a:rPr>
              <a:t>减除</a:t>
            </a:r>
            <a:r>
              <a:rPr sz="1400" b="1" spc="-15" dirty="0">
                <a:latin typeface="微软雅黑"/>
                <a:cs typeface="微软雅黑"/>
              </a:rPr>
              <a:t>费用</a:t>
            </a:r>
            <a:r>
              <a:rPr sz="1400" b="1" dirty="0">
                <a:latin typeface="微软雅黑"/>
                <a:cs typeface="微软雅黑"/>
              </a:rPr>
              <a:t>，按</a:t>
            </a:r>
            <a:r>
              <a:rPr sz="1400" b="1" spc="5" dirty="0">
                <a:latin typeface="微软雅黑"/>
                <a:cs typeface="微软雅黑"/>
              </a:rPr>
              <a:t>照</a:t>
            </a:r>
            <a:r>
              <a:rPr sz="1400" b="1" dirty="0">
                <a:latin typeface="微软雅黑"/>
                <a:cs typeface="微软雅黑"/>
              </a:rPr>
              <a:t>5</a:t>
            </a:r>
            <a:r>
              <a:rPr sz="1400" b="1" spc="-5" dirty="0">
                <a:latin typeface="微软雅黑"/>
                <a:cs typeface="微软雅黑"/>
              </a:rPr>
              <a:t>0</a:t>
            </a:r>
            <a:r>
              <a:rPr sz="1400" b="1" spc="-15" dirty="0">
                <a:latin typeface="微软雅黑"/>
                <a:cs typeface="微软雅黑"/>
              </a:rPr>
              <a:t>0</a:t>
            </a:r>
            <a:r>
              <a:rPr sz="1400" b="1" spc="-5" dirty="0">
                <a:latin typeface="微软雅黑"/>
                <a:cs typeface="微软雅黑"/>
              </a:rPr>
              <a:t>0</a:t>
            </a:r>
            <a:r>
              <a:rPr sz="1400" b="1" dirty="0">
                <a:latin typeface="微软雅黑"/>
                <a:cs typeface="微软雅黑"/>
              </a:rPr>
              <a:t>元</a:t>
            </a:r>
            <a:r>
              <a:rPr sz="1400" b="1" spc="-5" dirty="0">
                <a:latin typeface="微软雅黑"/>
                <a:cs typeface="微软雅黑"/>
              </a:rPr>
              <a:t>/</a:t>
            </a:r>
            <a:r>
              <a:rPr sz="1400" b="1" spc="-15" dirty="0">
                <a:latin typeface="微软雅黑"/>
                <a:cs typeface="微软雅黑"/>
              </a:rPr>
              <a:t>月</a:t>
            </a:r>
            <a:r>
              <a:rPr sz="1400" b="1" dirty="0">
                <a:latin typeface="微软雅黑"/>
                <a:cs typeface="微软雅黑"/>
              </a:rPr>
              <a:t>乘以</a:t>
            </a:r>
            <a:r>
              <a:rPr sz="1400" b="1" dirty="0">
                <a:solidFill>
                  <a:srgbClr val="FF0000"/>
                </a:solidFill>
                <a:latin typeface="微软雅黑"/>
                <a:cs typeface="微软雅黑"/>
              </a:rPr>
              <a:t>实</a:t>
            </a:r>
            <a:r>
              <a:rPr sz="1400" b="1" spc="-15" dirty="0">
                <a:solidFill>
                  <a:srgbClr val="FF0000"/>
                </a:solidFill>
                <a:latin typeface="微软雅黑"/>
                <a:cs typeface="微软雅黑"/>
              </a:rPr>
              <a:t>际</a:t>
            </a:r>
            <a:r>
              <a:rPr sz="1400" b="1" dirty="0">
                <a:solidFill>
                  <a:srgbClr val="FF0000"/>
                </a:solidFill>
                <a:latin typeface="微软雅黑"/>
                <a:cs typeface="微软雅黑"/>
              </a:rPr>
              <a:t>任职</a:t>
            </a:r>
            <a:r>
              <a:rPr sz="1400" b="1" spc="-15" dirty="0">
                <a:solidFill>
                  <a:srgbClr val="FF0000"/>
                </a:solidFill>
                <a:latin typeface="微软雅黑"/>
                <a:cs typeface="微软雅黑"/>
              </a:rPr>
              <a:t>月份</a:t>
            </a:r>
            <a:r>
              <a:rPr sz="1400" b="1" dirty="0">
                <a:solidFill>
                  <a:srgbClr val="FF0000"/>
                </a:solidFill>
                <a:latin typeface="微软雅黑"/>
                <a:cs typeface="微软雅黑"/>
              </a:rPr>
              <a:t>数</a:t>
            </a:r>
            <a:r>
              <a:rPr sz="1400" b="1" dirty="0">
                <a:latin typeface="微软雅黑"/>
                <a:cs typeface="微软雅黑"/>
              </a:rPr>
              <a:t>计算。</a:t>
            </a:r>
            <a:endParaRPr sz="1400">
              <a:latin typeface="微软雅黑"/>
              <a:cs typeface="微软雅黑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454658" y="2007870"/>
            <a:ext cx="719455" cy="314325"/>
          </a:xfrm>
          <a:custGeom>
            <a:avLst/>
            <a:gdLst/>
            <a:ahLst/>
            <a:cxnLst/>
            <a:rect l="l" t="t" r="r" b="b"/>
            <a:pathLst>
              <a:path w="719455" h="314325">
                <a:moveTo>
                  <a:pt x="0" y="313944"/>
                </a:moveTo>
                <a:lnTo>
                  <a:pt x="719328" y="313944"/>
                </a:lnTo>
                <a:lnTo>
                  <a:pt x="719328" y="0"/>
                </a:lnTo>
                <a:lnTo>
                  <a:pt x="0" y="0"/>
                </a:lnTo>
                <a:lnTo>
                  <a:pt x="0" y="313944"/>
                </a:lnTo>
                <a:close/>
              </a:path>
            </a:pathLst>
          </a:custGeom>
          <a:ln w="1981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148834" y="1347977"/>
            <a:ext cx="1945005" cy="358140"/>
          </a:xfrm>
          <a:custGeom>
            <a:avLst/>
            <a:gdLst/>
            <a:ahLst/>
            <a:cxnLst/>
            <a:rect l="l" t="t" r="r" b="b"/>
            <a:pathLst>
              <a:path w="1945004" h="358139">
                <a:moveTo>
                  <a:pt x="0" y="358139"/>
                </a:moveTo>
                <a:lnTo>
                  <a:pt x="1944623" y="358139"/>
                </a:lnTo>
                <a:lnTo>
                  <a:pt x="1944623" y="0"/>
                </a:lnTo>
                <a:lnTo>
                  <a:pt x="0" y="0"/>
                </a:lnTo>
                <a:lnTo>
                  <a:pt x="0" y="358139"/>
                </a:lnTo>
                <a:close/>
              </a:path>
            </a:pathLst>
          </a:custGeom>
          <a:ln w="1981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3088" y="51815"/>
            <a:ext cx="443865" cy="467995"/>
          </a:xfrm>
          <a:custGeom>
            <a:avLst/>
            <a:gdLst/>
            <a:ahLst/>
            <a:cxnLst/>
            <a:rect l="l" t="t" r="r" b="b"/>
            <a:pathLst>
              <a:path w="443865" h="467995">
                <a:moveTo>
                  <a:pt x="123520" y="0"/>
                </a:moveTo>
                <a:lnTo>
                  <a:pt x="0" y="0"/>
                </a:lnTo>
                <a:lnTo>
                  <a:pt x="0" y="467868"/>
                </a:lnTo>
                <a:lnTo>
                  <a:pt x="123520" y="467868"/>
                </a:lnTo>
                <a:lnTo>
                  <a:pt x="123520" y="440436"/>
                </a:lnTo>
                <a:lnTo>
                  <a:pt x="61760" y="440436"/>
                </a:lnTo>
                <a:lnTo>
                  <a:pt x="45465" y="437007"/>
                </a:lnTo>
                <a:lnTo>
                  <a:pt x="18872" y="405257"/>
                </a:lnTo>
                <a:lnTo>
                  <a:pt x="17157" y="394843"/>
                </a:lnTo>
                <a:lnTo>
                  <a:pt x="18872" y="387223"/>
                </a:lnTo>
                <a:lnTo>
                  <a:pt x="45465" y="354584"/>
                </a:lnTo>
                <a:lnTo>
                  <a:pt x="61760" y="350266"/>
                </a:lnTo>
                <a:lnTo>
                  <a:pt x="123520" y="350266"/>
                </a:lnTo>
                <a:lnTo>
                  <a:pt x="123520" y="217170"/>
                </a:lnTo>
                <a:lnTo>
                  <a:pt x="26593" y="217170"/>
                </a:lnTo>
                <a:lnTo>
                  <a:pt x="26593" y="64388"/>
                </a:lnTo>
                <a:lnTo>
                  <a:pt x="123520" y="64388"/>
                </a:lnTo>
                <a:lnTo>
                  <a:pt x="123520" y="0"/>
                </a:lnTo>
                <a:close/>
              </a:path>
              <a:path w="443865" h="467995">
                <a:moveTo>
                  <a:pt x="123520" y="350266"/>
                </a:moveTo>
                <a:lnTo>
                  <a:pt x="61760" y="350266"/>
                </a:lnTo>
                <a:lnTo>
                  <a:pt x="72059" y="351917"/>
                </a:lnTo>
                <a:lnTo>
                  <a:pt x="79781" y="354584"/>
                </a:lnTo>
                <a:lnTo>
                  <a:pt x="106362" y="387223"/>
                </a:lnTo>
                <a:lnTo>
                  <a:pt x="106362" y="405257"/>
                </a:lnTo>
                <a:lnTo>
                  <a:pt x="79781" y="437007"/>
                </a:lnTo>
                <a:lnTo>
                  <a:pt x="61760" y="440436"/>
                </a:lnTo>
                <a:lnTo>
                  <a:pt x="123520" y="440436"/>
                </a:lnTo>
                <a:lnTo>
                  <a:pt x="123520" y="350266"/>
                </a:lnTo>
                <a:close/>
              </a:path>
              <a:path w="443865" h="467995">
                <a:moveTo>
                  <a:pt x="61760" y="358901"/>
                </a:moveTo>
                <a:lnTo>
                  <a:pt x="54902" y="360553"/>
                </a:lnTo>
                <a:lnTo>
                  <a:pt x="48031" y="361442"/>
                </a:lnTo>
                <a:lnTo>
                  <a:pt x="42036" y="365760"/>
                </a:lnTo>
                <a:lnTo>
                  <a:pt x="36880" y="369950"/>
                </a:lnTo>
                <a:lnTo>
                  <a:pt x="32600" y="376047"/>
                </a:lnTo>
                <a:lnTo>
                  <a:pt x="28308" y="381126"/>
                </a:lnTo>
                <a:lnTo>
                  <a:pt x="26593" y="387985"/>
                </a:lnTo>
                <a:lnTo>
                  <a:pt x="25730" y="394843"/>
                </a:lnTo>
                <a:lnTo>
                  <a:pt x="26593" y="403479"/>
                </a:lnTo>
                <a:lnTo>
                  <a:pt x="54902" y="431800"/>
                </a:lnTo>
                <a:lnTo>
                  <a:pt x="70345" y="431800"/>
                </a:lnTo>
                <a:lnTo>
                  <a:pt x="95211" y="410337"/>
                </a:lnTo>
                <a:lnTo>
                  <a:pt x="98653" y="403479"/>
                </a:lnTo>
                <a:lnTo>
                  <a:pt x="98653" y="387985"/>
                </a:lnTo>
                <a:lnTo>
                  <a:pt x="92646" y="376047"/>
                </a:lnTo>
                <a:lnTo>
                  <a:pt x="88353" y="369950"/>
                </a:lnTo>
                <a:lnTo>
                  <a:pt x="83210" y="365760"/>
                </a:lnTo>
                <a:lnTo>
                  <a:pt x="77203" y="361442"/>
                </a:lnTo>
                <a:lnTo>
                  <a:pt x="70345" y="360553"/>
                </a:lnTo>
                <a:lnTo>
                  <a:pt x="61760" y="358901"/>
                </a:lnTo>
                <a:close/>
              </a:path>
              <a:path w="443865" h="467995">
                <a:moveTo>
                  <a:pt x="123520" y="64388"/>
                </a:moveTo>
                <a:lnTo>
                  <a:pt x="96926" y="64388"/>
                </a:lnTo>
                <a:lnTo>
                  <a:pt x="96926" y="217170"/>
                </a:lnTo>
                <a:lnTo>
                  <a:pt x="123520" y="217170"/>
                </a:lnTo>
                <a:lnTo>
                  <a:pt x="123520" y="64388"/>
                </a:lnTo>
                <a:close/>
              </a:path>
              <a:path w="443865" h="467995">
                <a:moveTo>
                  <a:pt x="85775" y="181991"/>
                </a:moveTo>
                <a:lnTo>
                  <a:pt x="37744" y="181991"/>
                </a:lnTo>
                <a:lnTo>
                  <a:pt x="37744" y="201803"/>
                </a:lnTo>
                <a:lnTo>
                  <a:pt x="85775" y="201803"/>
                </a:lnTo>
                <a:lnTo>
                  <a:pt x="85775" y="181991"/>
                </a:lnTo>
                <a:close/>
              </a:path>
              <a:path w="443865" h="467995">
                <a:moveTo>
                  <a:pt x="85775" y="126237"/>
                </a:moveTo>
                <a:lnTo>
                  <a:pt x="37744" y="126237"/>
                </a:lnTo>
                <a:lnTo>
                  <a:pt x="37744" y="145923"/>
                </a:lnTo>
                <a:lnTo>
                  <a:pt x="85775" y="145923"/>
                </a:lnTo>
                <a:lnTo>
                  <a:pt x="85775" y="126237"/>
                </a:lnTo>
                <a:close/>
              </a:path>
              <a:path w="443865" h="467995">
                <a:moveTo>
                  <a:pt x="85775" y="73025"/>
                </a:moveTo>
                <a:lnTo>
                  <a:pt x="37744" y="73025"/>
                </a:lnTo>
                <a:lnTo>
                  <a:pt x="37744" y="91821"/>
                </a:lnTo>
                <a:lnTo>
                  <a:pt x="85775" y="91821"/>
                </a:lnTo>
                <a:lnTo>
                  <a:pt x="85775" y="73025"/>
                </a:lnTo>
                <a:close/>
              </a:path>
              <a:path w="443865" h="467995">
                <a:moveTo>
                  <a:pt x="286512" y="0"/>
                </a:moveTo>
                <a:lnTo>
                  <a:pt x="162979" y="0"/>
                </a:lnTo>
                <a:lnTo>
                  <a:pt x="162979" y="467868"/>
                </a:lnTo>
                <a:lnTo>
                  <a:pt x="286512" y="467868"/>
                </a:lnTo>
                <a:lnTo>
                  <a:pt x="286512" y="440436"/>
                </a:lnTo>
                <a:lnTo>
                  <a:pt x="224739" y="440436"/>
                </a:lnTo>
                <a:lnTo>
                  <a:pt x="216166" y="438658"/>
                </a:lnTo>
                <a:lnTo>
                  <a:pt x="207594" y="437007"/>
                </a:lnTo>
                <a:lnTo>
                  <a:pt x="199008" y="433578"/>
                </a:lnTo>
                <a:lnTo>
                  <a:pt x="193865" y="427482"/>
                </a:lnTo>
                <a:lnTo>
                  <a:pt x="187858" y="420624"/>
                </a:lnTo>
                <a:lnTo>
                  <a:pt x="183565" y="413766"/>
                </a:lnTo>
                <a:lnTo>
                  <a:pt x="181000" y="405257"/>
                </a:lnTo>
                <a:lnTo>
                  <a:pt x="179285" y="394843"/>
                </a:lnTo>
                <a:lnTo>
                  <a:pt x="181000" y="387223"/>
                </a:lnTo>
                <a:lnTo>
                  <a:pt x="207594" y="354584"/>
                </a:lnTo>
                <a:lnTo>
                  <a:pt x="224739" y="350266"/>
                </a:lnTo>
                <a:lnTo>
                  <a:pt x="286512" y="350266"/>
                </a:lnTo>
                <a:lnTo>
                  <a:pt x="286512" y="217170"/>
                </a:lnTo>
                <a:lnTo>
                  <a:pt x="189572" y="217170"/>
                </a:lnTo>
                <a:lnTo>
                  <a:pt x="189572" y="64388"/>
                </a:lnTo>
                <a:lnTo>
                  <a:pt x="286512" y="64388"/>
                </a:lnTo>
                <a:lnTo>
                  <a:pt x="286512" y="0"/>
                </a:lnTo>
                <a:close/>
              </a:path>
              <a:path w="443865" h="467995">
                <a:moveTo>
                  <a:pt x="286512" y="350266"/>
                </a:moveTo>
                <a:lnTo>
                  <a:pt x="224739" y="350266"/>
                </a:lnTo>
                <a:lnTo>
                  <a:pt x="234175" y="351917"/>
                </a:lnTo>
                <a:lnTo>
                  <a:pt x="242760" y="354584"/>
                </a:lnTo>
                <a:lnTo>
                  <a:pt x="249618" y="358901"/>
                </a:lnTo>
                <a:lnTo>
                  <a:pt x="256489" y="363093"/>
                </a:lnTo>
                <a:lnTo>
                  <a:pt x="262483" y="369950"/>
                </a:lnTo>
                <a:lnTo>
                  <a:pt x="266776" y="378587"/>
                </a:lnTo>
                <a:lnTo>
                  <a:pt x="269354" y="387223"/>
                </a:lnTo>
                <a:lnTo>
                  <a:pt x="269354" y="405257"/>
                </a:lnTo>
                <a:lnTo>
                  <a:pt x="242760" y="437007"/>
                </a:lnTo>
                <a:lnTo>
                  <a:pt x="224739" y="440436"/>
                </a:lnTo>
                <a:lnTo>
                  <a:pt x="286512" y="440436"/>
                </a:lnTo>
                <a:lnTo>
                  <a:pt x="286512" y="350266"/>
                </a:lnTo>
                <a:close/>
              </a:path>
              <a:path w="443865" h="467995">
                <a:moveTo>
                  <a:pt x="224739" y="358901"/>
                </a:moveTo>
                <a:lnTo>
                  <a:pt x="217030" y="360553"/>
                </a:lnTo>
                <a:lnTo>
                  <a:pt x="210159" y="361442"/>
                </a:lnTo>
                <a:lnTo>
                  <a:pt x="205016" y="365760"/>
                </a:lnTo>
                <a:lnTo>
                  <a:pt x="199008" y="369950"/>
                </a:lnTo>
                <a:lnTo>
                  <a:pt x="194716" y="376047"/>
                </a:lnTo>
                <a:lnTo>
                  <a:pt x="190436" y="381126"/>
                </a:lnTo>
                <a:lnTo>
                  <a:pt x="189572" y="387985"/>
                </a:lnTo>
                <a:lnTo>
                  <a:pt x="187858" y="394843"/>
                </a:lnTo>
                <a:lnTo>
                  <a:pt x="189572" y="403479"/>
                </a:lnTo>
                <a:lnTo>
                  <a:pt x="217030" y="431800"/>
                </a:lnTo>
                <a:lnTo>
                  <a:pt x="231609" y="431800"/>
                </a:lnTo>
                <a:lnTo>
                  <a:pt x="260769" y="403479"/>
                </a:lnTo>
                <a:lnTo>
                  <a:pt x="260769" y="387985"/>
                </a:lnTo>
                <a:lnTo>
                  <a:pt x="231609" y="360553"/>
                </a:lnTo>
                <a:lnTo>
                  <a:pt x="224739" y="358901"/>
                </a:lnTo>
                <a:close/>
              </a:path>
              <a:path w="443865" h="467995">
                <a:moveTo>
                  <a:pt x="286512" y="64388"/>
                </a:moveTo>
                <a:lnTo>
                  <a:pt x="258203" y="64388"/>
                </a:lnTo>
                <a:lnTo>
                  <a:pt x="258203" y="217170"/>
                </a:lnTo>
                <a:lnTo>
                  <a:pt x="286512" y="217170"/>
                </a:lnTo>
                <a:lnTo>
                  <a:pt x="286512" y="64388"/>
                </a:lnTo>
                <a:close/>
              </a:path>
              <a:path w="443865" h="467995">
                <a:moveTo>
                  <a:pt x="247904" y="181991"/>
                </a:moveTo>
                <a:lnTo>
                  <a:pt x="200723" y="181991"/>
                </a:lnTo>
                <a:lnTo>
                  <a:pt x="200723" y="201803"/>
                </a:lnTo>
                <a:lnTo>
                  <a:pt x="247904" y="201803"/>
                </a:lnTo>
                <a:lnTo>
                  <a:pt x="247904" y="181991"/>
                </a:lnTo>
                <a:close/>
              </a:path>
              <a:path w="443865" h="467995">
                <a:moveTo>
                  <a:pt x="247904" y="126237"/>
                </a:moveTo>
                <a:lnTo>
                  <a:pt x="200723" y="126237"/>
                </a:lnTo>
                <a:lnTo>
                  <a:pt x="200723" y="145923"/>
                </a:lnTo>
                <a:lnTo>
                  <a:pt x="247904" y="145923"/>
                </a:lnTo>
                <a:lnTo>
                  <a:pt x="247904" y="126237"/>
                </a:lnTo>
                <a:close/>
              </a:path>
              <a:path w="443865" h="467995">
                <a:moveTo>
                  <a:pt x="247904" y="73025"/>
                </a:moveTo>
                <a:lnTo>
                  <a:pt x="200723" y="73025"/>
                </a:lnTo>
                <a:lnTo>
                  <a:pt x="200723" y="91821"/>
                </a:lnTo>
                <a:lnTo>
                  <a:pt x="247904" y="91821"/>
                </a:lnTo>
                <a:lnTo>
                  <a:pt x="247904" y="73025"/>
                </a:lnTo>
                <a:close/>
              </a:path>
              <a:path w="443865" h="467995">
                <a:moveTo>
                  <a:pt x="443484" y="0"/>
                </a:moveTo>
                <a:lnTo>
                  <a:pt x="319963" y="0"/>
                </a:lnTo>
                <a:lnTo>
                  <a:pt x="319963" y="467868"/>
                </a:lnTo>
                <a:lnTo>
                  <a:pt x="443484" y="467868"/>
                </a:lnTo>
                <a:lnTo>
                  <a:pt x="443484" y="440436"/>
                </a:lnTo>
                <a:lnTo>
                  <a:pt x="381723" y="440436"/>
                </a:lnTo>
                <a:lnTo>
                  <a:pt x="371424" y="438658"/>
                </a:lnTo>
                <a:lnTo>
                  <a:pt x="339686" y="413766"/>
                </a:lnTo>
                <a:lnTo>
                  <a:pt x="336257" y="394843"/>
                </a:lnTo>
                <a:lnTo>
                  <a:pt x="337972" y="387223"/>
                </a:lnTo>
                <a:lnTo>
                  <a:pt x="339686" y="378587"/>
                </a:lnTo>
                <a:lnTo>
                  <a:pt x="343979" y="369950"/>
                </a:lnTo>
                <a:lnTo>
                  <a:pt x="349123" y="363093"/>
                </a:lnTo>
                <a:lnTo>
                  <a:pt x="355993" y="358901"/>
                </a:lnTo>
                <a:lnTo>
                  <a:pt x="362851" y="354584"/>
                </a:lnTo>
                <a:lnTo>
                  <a:pt x="371424" y="351917"/>
                </a:lnTo>
                <a:lnTo>
                  <a:pt x="381723" y="350266"/>
                </a:lnTo>
                <a:lnTo>
                  <a:pt x="443484" y="350266"/>
                </a:lnTo>
                <a:lnTo>
                  <a:pt x="443484" y="217170"/>
                </a:lnTo>
                <a:lnTo>
                  <a:pt x="346557" y="217170"/>
                </a:lnTo>
                <a:lnTo>
                  <a:pt x="346557" y="64388"/>
                </a:lnTo>
                <a:lnTo>
                  <a:pt x="443484" y="64388"/>
                </a:lnTo>
                <a:lnTo>
                  <a:pt x="443484" y="0"/>
                </a:lnTo>
                <a:close/>
              </a:path>
              <a:path w="443865" h="467995">
                <a:moveTo>
                  <a:pt x="443484" y="350266"/>
                </a:moveTo>
                <a:lnTo>
                  <a:pt x="381723" y="350266"/>
                </a:lnTo>
                <a:lnTo>
                  <a:pt x="389445" y="351917"/>
                </a:lnTo>
                <a:lnTo>
                  <a:pt x="398018" y="354584"/>
                </a:lnTo>
                <a:lnTo>
                  <a:pt x="424611" y="387223"/>
                </a:lnTo>
                <a:lnTo>
                  <a:pt x="426326" y="394843"/>
                </a:lnTo>
                <a:lnTo>
                  <a:pt x="424611" y="405257"/>
                </a:lnTo>
                <a:lnTo>
                  <a:pt x="398018" y="437007"/>
                </a:lnTo>
                <a:lnTo>
                  <a:pt x="389445" y="438658"/>
                </a:lnTo>
                <a:lnTo>
                  <a:pt x="381723" y="440436"/>
                </a:lnTo>
                <a:lnTo>
                  <a:pt x="443484" y="440436"/>
                </a:lnTo>
                <a:lnTo>
                  <a:pt x="443484" y="350266"/>
                </a:lnTo>
                <a:close/>
              </a:path>
              <a:path w="443865" h="467995">
                <a:moveTo>
                  <a:pt x="381723" y="358901"/>
                </a:moveTo>
                <a:lnTo>
                  <a:pt x="374002" y="360553"/>
                </a:lnTo>
                <a:lnTo>
                  <a:pt x="367144" y="361442"/>
                </a:lnTo>
                <a:lnTo>
                  <a:pt x="360273" y="365760"/>
                </a:lnTo>
                <a:lnTo>
                  <a:pt x="355130" y="369950"/>
                </a:lnTo>
                <a:lnTo>
                  <a:pt x="350837" y="376047"/>
                </a:lnTo>
                <a:lnTo>
                  <a:pt x="347408" y="381126"/>
                </a:lnTo>
                <a:lnTo>
                  <a:pt x="344830" y="387985"/>
                </a:lnTo>
                <a:lnTo>
                  <a:pt x="344830" y="403479"/>
                </a:lnTo>
                <a:lnTo>
                  <a:pt x="374002" y="431800"/>
                </a:lnTo>
                <a:lnTo>
                  <a:pt x="388581" y="431800"/>
                </a:lnTo>
                <a:lnTo>
                  <a:pt x="416039" y="403479"/>
                </a:lnTo>
                <a:lnTo>
                  <a:pt x="417753" y="394843"/>
                </a:lnTo>
                <a:lnTo>
                  <a:pt x="416039" y="387985"/>
                </a:lnTo>
                <a:lnTo>
                  <a:pt x="415175" y="381126"/>
                </a:lnTo>
                <a:lnTo>
                  <a:pt x="410883" y="376047"/>
                </a:lnTo>
                <a:lnTo>
                  <a:pt x="406603" y="369950"/>
                </a:lnTo>
                <a:lnTo>
                  <a:pt x="401446" y="365760"/>
                </a:lnTo>
                <a:lnTo>
                  <a:pt x="395452" y="361442"/>
                </a:lnTo>
                <a:lnTo>
                  <a:pt x="388581" y="360553"/>
                </a:lnTo>
                <a:lnTo>
                  <a:pt x="381723" y="358901"/>
                </a:lnTo>
                <a:close/>
              </a:path>
              <a:path w="443865" h="467995">
                <a:moveTo>
                  <a:pt x="443484" y="64388"/>
                </a:moveTo>
                <a:lnTo>
                  <a:pt x="415175" y="64388"/>
                </a:lnTo>
                <a:lnTo>
                  <a:pt x="415175" y="217170"/>
                </a:lnTo>
                <a:lnTo>
                  <a:pt x="443484" y="217170"/>
                </a:lnTo>
                <a:lnTo>
                  <a:pt x="443484" y="64388"/>
                </a:lnTo>
                <a:close/>
              </a:path>
              <a:path w="443865" h="467995">
                <a:moveTo>
                  <a:pt x="404888" y="181991"/>
                </a:moveTo>
                <a:lnTo>
                  <a:pt x="357708" y="181991"/>
                </a:lnTo>
                <a:lnTo>
                  <a:pt x="357708" y="201803"/>
                </a:lnTo>
                <a:lnTo>
                  <a:pt x="404888" y="201803"/>
                </a:lnTo>
                <a:lnTo>
                  <a:pt x="404888" y="181991"/>
                </a:lnTo>
                <a:close/>
              </a:path>
              <a:path w="443865" h="467995">
                <a:moveTo>
                  <a:pt x="404888" y="126237"/>
                </a:moveTo>
                <a:lnTo>
                  <a:pt x="357708" y="126237"/>
                </a:lnTo>
                <a:lnTo>
                  <a:pt x="357708" y="145923"/>
                </a:lnTo>
                <a:lnTo>
                  <a:pt x="404888" y="145923"/>
                </a:lnTo>
                <a:lnTo>
                  <a:pt x="404888" y="126237"/>
                </a:lnTo>
                <a:close/>
              </a:path>
              <a:path w="443865" h="467995">
                <a:moveTo>
                  <a:pt x="404888" y="73025"/>
                </a:moveTo>
                <a:lnTo>
                  <a:pt x="357708" y="73025"/>
                </a:lnTo>
                <a:lnTo>
                  <a:pt x="357708" y="91821"/>
                </a:lnTo>
                <a:lnTo>
                  <a:pt x="404888" y="91821"/>
                </a:lnTo>
                <a:lnTo>
                  <a:pt x="404888" y="73025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90600" y="133350"/>
            <a:ext cx="7130897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2675">
              <a:lnSpc>
                <a:spcPct val="100000"/>
              </a:lnSpc>
            </a:pPr>
            <a:r>
              <a:rPr dirty="0">
                <a:latin typeface="微软雅黑"/>
                <a:cs typeface="微软雅黑"/>
              </a:rPr>
              <a:t>软件操作与数据清理</a:t>
            </a:r>
          </a:p>
        </p:txBody>
      </p:sp>
      <p:sp>
        <p:nvSpPr>
          <p:cNvPr id="5" name="object 5"/>
          <p:cNvSpPr/>
          <p:nvPr/>
        </p:nvSpPr>
        <p:spPr>
          <a:xfrm>
            <a:off x="0" y="556259"/>
            <a:ext cx="9144000" cy="458723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245602" y="1997201"/>
            <a:ext cx="719455" cy="360045"/>
          </a:xfrm>
          <a:custGeom>
            <a:avLst/>
            <a:gdLst/>
            <a:ahLst/>
            <a:cxnLst/>
            <a:rect l="l" t="t" r="r" b="b"/>
            <a:pathLst>
              <a:path w="719454" h="360044">
                <a:moveTo>
                  <a:pt x="0" y="359663"/>
                </a:moveTo>
                <a:lnTo>
                  <a:pt x="719327" y="359663"/>
                </a:lnTo>
                <a:lnTo>
                  <a:pt x="719327" y="0"/>
                </a:lnTo>
                <a:lnTo>
                  <a:pt x="0" y="0"/>
                </a:lnTo>
                <a:lnTo>
                  <a:pt x="0" y="359663"/>
                </a:lnTo>
                <a:close/>
              </a:path>
            </a:pathLst>
          </a:custGeom>
          <a:ln w="19811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3088" y="51815"/>
            <a:ext cx="443865" cy="467995"/>
          </a:xfrm>
          <a:custGeom>
            <a:avLst/>
            <a:gdLst/>
            <a:ahLst/>
            <a:cxnLst/>
            <a:rect l="l" t="t" r="r" b="b"/>
            <a:pathLst>
              <a:path w="443865" h="467995">
                <a:moveTo>
                  <a:pt x="123520" y="0"/>
                </a:moveTo>
                <a:lnTo>
                  <a:pt x="0" y="0"/>
                </a:lnTo>
                <a:lnTo>
                  <a:pt x="0" y="467868"/>
                </a:lnTo>
                <a:lnTo>
                  <a:pt x="123520" y="467868"/>
                </a:lnTo>
                <a:lnTo>
                  <a:pt x="123520" y="440436"/>
                </a:lnTo>
                <a:lnTo>
                  <a:pt x="61760" y="440436"/>
                </a:lnTo>
                <a:lnTo>
                  <a:pt x="45465" y="437007"/>
                </a:lnTo>
                <a:lnTo>
                  <a:pt x="18872" y="405257"/>
                </a:lnTo>
                <a:lnTo>
                  <a:pt x="17157" y="394843"/>
                </a:lnTo>
                <a:lnTo>
                  <a:pt x="18872" y="387223"/>
                </a:lnTo>
                <a:lnTo>
                  <a:pt x="45465" y="354584"/>
                </a:lnTo>
                <a:lnTo>
                  <a:pt x="61760" y="350266"/>
                </a:lnTo>
                <a:lnTo>
                  <a:pt x="123520" y="350266"/>
                </a:lnTo>
                <a:lnTo>
                  <a:pt x="123520" y="217170"/>
                </a:lnTo>
                <a:lnTo>
                  <a:pt x="26593" y="217170"/>
                </a:lnTo>
                <a:lnTo>
                  <a:pt x="26593" y="64388"/>
                </a:lnTo>
                <a:lnTo>
                  <a:pt x="123520" y="64388"/>
                </a:lnTo>
                <a:lnTo>
                  <a:pt x="123520" y="0"/>
                </a:lnTo>
                <a:close/>
              </a:path>
              <a:path w="443865" h="467995">
                <a:moveTo>
                  <a:pt x="123520" y="350266"/>
                </a:moveTo>
                <a:lnTo>
                  <a:pt x="61760" y="350266"/>
                </a:lnTo>
                <a:lnTo>
                  <a:pt x="72059" y="351917"/>
                </a:lnTo>
                <a:lnTo>
                  <a:pt x="79781" y="354584"/>
                </a:lnTo>
                <a:lnTo>
                  <a:pt x="106362" y="387223"/>
                </a:lnTo>
                <a:lnTo>
                  <a:pt x="106362" y="405257"/>
                </a:lnTo>
                <a:lnTo>
                  <a:pt x="79781" y="437007"/>
                </a:lnTo>
                <a:lnTo>
                  <a:pt x="61760" y="440436"/>
                </a:lnTo>
                <a:lnTo>
                  <a:pt x="123520" y="440436"/>
                </a:lnTo>
                <a:lnTo>
                  <a:pt x="123520" y="350266"/>
                </a:lnTo>
                <a:close/>
              </a:path>
              <a:path w="443865" h="467995">
                <a:moveTo>
                  <a:pt x="61760" y="358901"/>
                </a:moveTo>
                <a:lnTo>
                  <a:pt x="54902" y="360553"/>
                </a:lnTo>
                <a:lnTo>
                  <a:pt x="48031" y="361442"/>
                </a:lnTo>
                <a:lnTo>
                  <a:pt x="42036" y="365760"/>
                </a:lnTo>
                <a:lnTo>
                  <a:pt x="36880" y="369950"/>
                </a:lnTo>
                <a:lnTo>
                  <a:pt x="32600" y="376047"/>
                </a:lnTo>
                <a:lnTo>
                  <a:pt x="28308" y="381126"/>
                </a:lnTo>
                <a:lnTo>
                  <a:pt x="26593" y="387985"/>
                </a:lnTo>
                <a:lnTo>
                  <a:pt x="25730" y="394843"/>
                </a:lnTo>
                <a:lnTo>
                  <a:pt x="26593" y="403479"/>
                </a:lnTo>
                <a:lnTo>
                  <a:pt x="54902" y="431800"/>
                </a:lnTo>
                <a:lnTo>
                  <a:pt x="70345" y="431800"/>
                </a:lnTo>
                <a:lnTo>
                  <a:pt x="95211" y="410337"/>
                </a:lnTo>
                <a:lnTo>
                  <a:pt x="98653" y="403479"/>
                </a:lnTo>
                <a:lnTo>
                  <a:pt x="98653" y="387985"/>
                </a:lnTo>
                <a:lnTo>
                  <a:pt x="92646" y="376047"/>
                </a:lnTo>
                <a:lnTo>
                  <a:pt x="88353" y="369950"/>
                </a:lnTo>
                <a:lnTo>
                  <a:pt x="83210" y="365760"/>
                </a:lnTo>
                <a:lnTo>
                  <a:pt x="77203" y="361442"/>
                </a:lnTo>
                <a:lnTo>
                  <a:pt x="70345" y="360553"/>
                </a:lnTo>
                <a:lnTo>
                  <a:pt x="61760" y="358901"/>
                </a:lnTo>
                <a:close/>
              </a:path>
              <a:path w="443865" h="467995">
                <a:moveTo>
                  <a:pt x="123520" y="64388"/>
                </a:moveTo>
                <a:lnTo>
                  <a:pt x="96926" y="64388"/>
                </a:lnTo>
                <a:lnTo>
                  <a:pt x="96926" y="217170"/>
                </a:lnTo>
                <a:lnTo>
                  <a:pt x="123520" y="217170"/>
                </a:lnTo>
                <a:lnTo>
                  <a:pt x="123520" y="64388"/>
                </a:lnTo>
                <a:close/>
              </a:path>
              <a:path w="443865" h="467995">
                <a:moveTo>
                  <a:pt x="85775" y="181991"/>
                </a:moveTo>
                <a:lnTo>
                  <a:pt x="37744" y="181991"/>
                </a:lnTo>
                <a:lnTo>
                  <a:pt x="37744" y="201803"/>
                </a:lnTo>
                <a:lnTo>
                  <a:pt x="85775" y="201803"/>
                </a:lnTo>
                <a:lnTo>
                  <a:pt x="85775" y="181991"/>
                </a:lnTo>
                <a:close/>
              </a:path>
              <a:path w="443865" h="467995">
                <a:moveTo>
                  <a:pt x="85775" y="126237"/>
                </a:moveTo>
                <a:lnTo>
                  <a:pt x="37744" y="126237"/>
                </a:lnTo>
                <a:lnTo>
                  <a:pt x="37744" y="145923"/>
                </a:lnTo>
                <a:lnTo>
                  <a:pt x="85775" y="145923"/>
                </a:lnTo>
                <a:lnTo>
                  <a:pt x="85775" y="126237"/>
                </a:lnTo>
                <a:close/>
              </a:path>
              <a:path w="443865" h="467995">
                <a:moveTo>
                  <a:pt x="85775" y="73025"/>
                </a:moveTo>
                <a:lnTo>
                  <a:pt x="37744" y="73025"/>
                </a:lnTo>
                <a:lnTo>
                  <a:pt x="37744" y="91821"/>
                </a:lnTo>
                <a:lnTo>
                  <a:pt x="85775" y="91821"/>
                </a:lnTo>
                <a:lnTo>
                  <a:pt x="85775" y="73025"/>
                </a:lnTo>
                <a:close/>
              </a:path>
              <a:path w="443865" h="467995">
                <a:moveTo>
                  <a:pt x="286512" y="0"/>
                </a:moveTo>
                <a:lnTo>
                  <a:pt x="162979" y="0"/>
                </a:lnTo>
                <a:lnTo>
                  <a:pt x="162979" y="467868"/>
                </a:lnTo>
                <a:lnTo>
                  <a:pt x="286512" y="467868"/>
                </a:lnTo>
                <a:lnTo>
                  <a:pt x="286512" y="440436"/>
                </a:lnTo>
                <a:lnTo>
                  <a:pt x="224739" y="440436"/>
                </a:lnTo>
                <a:lnTo>
                  <a:pt x="216166" y="438658"/>
                </a:lnTo>
                <a:lnTo>
                  <a:pt x="207594" y="437007"/>
                </a:lnTo>
                <a:lnTo>
                  <a:pt x="199008" y="433578"/>
                </a:lnTo>
                <a:lnTo>
                  <a:pt x="193865" y="427482"/>
                </a:lnTo>
                <a:lnTo>
                  <a:pt x="187858" y="420624"/>
                </a:lnTo>
                <a:lnTo>
                  <a:pt x="183565" y="413766"/>
                </a:lnTo>
                <a:lnTo>
                  <a:pt x="181000" y="405257"/>
                </a:lnTo>
                <a:lnTo>
                  <a:pt x="179285" y="394843"/>
                </a:lnTo>
                <a:lnTo>
                  <a:pt x="181000" y="387223"/>
                </a:lnTo>
                <a:lnTo>
                  <a:pt x="207594" y="354584"/>
                </a:lnTo>
                <a:lnTo>
                  <a:pt x="224739" y="350266"/>
                </a:lnTo>
                <a:lnTo>
                  <a:pt x="286512" y="350266"/>
                </a:lnTo>
                <a:lnTo>
                  <a:pt x="286512" y="217170"/>
                </a:lnTo>
                <a:lnTo>
                  <a:pt x="189572" y="217170"/>
                </a:lnTo>
                <a:lnTo>
                  <a:pt x="189572" y="64388"/>
                </a:lnTo>
                <a:lnTo>
                  <a:pt x="286512" y="64388"/>
                </a:lnTo>
                <a:lnTo>
                  <a:pt x="286512" y="0"/>
                </a:lnTo>
                <a:close/>
              </a:path>
              <a:path w="443865" h="467995">
                <a:moveTo>
                  <a:pt x="286512" y="350266"/>
                </a:moveTo>
                <a:lnTo>
                  <a:pt x="224739" y="350266"/>
                </a:lnTo>
                <a:lnTo>
                  <a:pt x="234175" y="351917"/>
                </a:lnTo>
                <a:lnTo>
                  <a:pt x="242760" y="354584"/>
                </a:lnTo>
                <a:lnTo>
                  <a:pt x="249618" y="358901"/>
                </a:lnTo>
                <a:lnTo>
                  <a:pt x="256489" y="363093"/>
                </a:lnTo>
                <a:lnTo>
                  <a:pt x="262483" y="369950"/>
                </a:lnTo>
                <a:lnTo>
                  <a:pt x="266776" y="378587"/>
                </a:lnTo>
                <a:lnTo>
                  <a:pt x="269354" y="387223"/>
                </a:lnTo>
                <a:lnTo>
                  <a:pt x="269354" y="405257"/>
                </a:lnTo>
                <a:lnTo>
                  <a:pt x="242760" y="437007"/>
                </a:lnTo>
                <a:lnTo>
                  <a:pt x="224739" y="440436"/>
                </a:lnTo>
                <a:lnTo>
                  <a:pt x="286512" y="440436"/>
                </a:lnTo>
                <a:lnTo>
                  <a:pt x="286512" y="350266"/>
                </a:lnTo>
                <a:close/>
              </a:path>
              <a:path w="443865" h="467995">
                <a:moveTo>
                  <a:pt x="224739" y="358901"/>
                </a:moveTo>
                <a:lnTo>
                  <a:pt x="217030" y="360553"/>
                </a:lnTo>
                <a:lnTo>
                  <a:pt x="210159" y="361442"/>
                </a:lnTo>
                <a:lnTo>
                  <a:pt x="205016" y="365760"/>
                </a:lnTo>
                <a:lnTo>
                  <a:pt x="199008" y="369950"/>
                </a:lnTo>
                <a:lnTo>
                  <a:pt x="194716" y="376047"/>
                </a:lnTo>
                <a:lnTo>
                  <a:pt x="190436" y="381126"/>
                </a:lnTo>
                <a:lnTo>
                  <a:pt x="189572" y="387985"/>
                </a:lnTo>
                <a:lnTo>
                  <a:pt x="187858" y="394843"/>
                </a:lnTo>
                <a:lnTo>
                  <a:pt x="189572" y="403479"/>
                </a:lnTo>
                <a:lnTo>
                  <a:pt x="217030" y="431800"/>
                </a:lnTo>
                <a:lnTo>
                  <a:pt x="231609" y="431800"/>
                </a:lnTo>
                <a:lnTo>
                  <a:pt x="260769" y="403479"/>
                </a:lnTo>
                <a:lnTo>
                  <a:pt x="260769" y="387985"/>
                </a:lnTo>
                <a:lnTo>
                  <a:pt x="231609" y="360553"/>
                </a:lnTo>
                <a:lnTo>
                  <a:pt x="224739" y="358901"/>
                </a:lnTo>
                <a:close/>
              </a:path>
              <a:path w="443865" h="467995">
                <a:moveTo>
                  <a:pt x="286512" y="64388"/>
                </a:moveTo>
                <a:lnTo>
                  <a:pt x="258203" y="64388"/>
                </a:lnTo>
                <a:lnTo>
                  <a:pt x="258203" y="217170"/>
                </a:lnTo>
                <a:lnTo>
                  <a:pt x="286512" y="217170"/>
                </a:lnTo>
                <a:lnTo>
                  <a:pt x="286512" y="64388"/>
                </a:lnTo>
                <a:close/>
              </a:path>
              <a:path w="443865" h="467995">
                <a:moveTo>
                  <a:pt x="247904" y="181991"/>
                </a:moveTo>
                <a:lnTo>
                  <a:pt x="200723" y="181991"/>
                </a:lnTo>
                <a:lnTo>
                  <a:pt x="200723" y="201803"/>
                </a:lnTo>
                <a:lnTo>
                  <a:pt x="247904" y="201803"/>
                </a:lnTo>
                <a:lnTo>
                  <a:pt x="247904" y="181991"/>
                </a:lnTo>
                <a:close/>
              </a:path>
              <a:path w="443865" h="467995">
                <a:moveTo>
                  <a:pt x="247904" y="126237"/>
                </a:moveTo>
                <a:lnTo>
                  <a:pt x="200723" y="126237"/>
                </a:lnTo>
                <a:lnTo>
                  <a:pt x="200723" y="145923"/>
                </a:lnTo>
                <a:lnTo>
                  <a:pt x="247904" y="145923"/>
                </a:lnTo>
                <a:lnTo>
                  <a:pt x="247904" y="126237"/>
                </a:lnTo>
                <a:close/>
              </a:path>
              <a:path w="443865" h="467995">
                <a:moveTo>
                  <a:pt x="247904" y="73025"/>
                </a:moveTo>
                <a:lnTo>
                  <a:pt x="200723" y="73025"/>
                </a:lnTo>
                <a:lnTo>
                  <a:pt x="200723" y="91821"/>
                </a:lnTo>
                <a:lnTo>
                  <a:pt x="247904" y="91821"/>
                </a:lnTo>
                <a:lnTo>
                  <a:pt x="247904" y="73025"/>
                </a:lnTo>
                <a:close/>
              </a:path>
              <a:path w="443865" h="467995">
                <a:moveTo>
                  <a:pt x="443484" y="0"/>
                </a:moveTo>
                <a:lnTo>
                  <a:pt x="319963" y="0"/>
                </a:lnTo>
                <a:lnTo>
                  <a:pt x="319963" y="467868"/>
                </a:lnTo>
                <a:lnTo>
                  <a:pt x="443484" y="467868"/>
                </a:lnTo>
                <a:lnTo>
                  <a:pt x="443484" y="440436"/>
                </a:lnTo>
                <a:lnTo>
                  <a:pt x="381723" y="440436"/>
                </a:lnTo>
                <a:lnTo>
                  <a:pt x="371424" y="438658"/>
                </a:lnTo>
                <a:lnTo>
                  <a:pt x="339686" y="413766"/>
                </a:lnTo>
                <a:lnTo>
                  <a:pt x="336257" y="394843"/>
                </a:lnTo>
                <a:lnTo>
                  <a:pt x="337972" y="387223"/>
                </a:lnTo>
                <a:lnTo>
                  <a:pt x="339686" y="378587"/>
                </a:lnTo>
                <a:lnTo>
                  <a:pt x="343979" y="369950"/>
                </a:lnTo>
                <a:lnTo>
                  <a:pt x="349123" y="363093"/>
                </a:lnTo>
                <a:lnTo>
                  <a:pt x="355993" y="358901"/>
                </a:lnTo>
                <a:lnTo>
                  <a:pt x="362851" y="354584"/>
                </a:lnTo>
                <a:lnTo>
                  <a:pt x="371424" y="351917"/>
                </a:lnTo>
                <a:lnTo>
                  <a:pt x="381723" y="350266"/>
                </a:lnTo>
                <a:lnTo>
                  <a:pt x="443484" y="350266"/>
                </a:lnTo>
                <a:lnTo>
                  <a:pt x="443484" y="217170"/>
                </a:lnTo>
                <a:lnTo>
                  <a:pt x="346557" y="217170"/>
                </a:lnTo>
                <a:lnTo>
                  <a:pt x="346557" y="64388"/>
                </a:lnTo>
                <a:lnTo>
                  <a:pt x="443484" y="64388"/>
                </a:lnTo>
                <a:lnTo>
                  <a:pt x="443484" y="0"/>
                </a:lnTo>
                <a:close/>
              </a:path>
              <a:path w="443865" h="467995">
                <a:moveTo>
                  <a:pt x="443484" y="350266"/>
                </a:moveTo>
                <a:lnTo>
                  <a:pt x="381723" y="350266"/>
                </a:lnTo>
                <a:lnTo>
                  <a:pt x="389445" y="351917"/>
                </a:lnTo>
                <a:lnTo>
                  <a:pt x="398018" y="354584"/>
                </a:lnTo>
                <a:lnTo>
                  <a:pt x="424611" y="387223"/>
                </a:lnTo>
                <a:lnTo>
                  <a:pt x="426326" y="394843"/>
                </a:lnTo>
                <a:lnTo>
                  <a:pt x="424611" y="405257"/>
                </a:lnTo>
                <a:lnTo>
                  <a:pt x="398018" y="437007"/>
                </a:lnTo>
                <a:lnTo>
                  <a:pt x="389445" y="438658"/>
                </a:lnTo>
                <a:lnTo>
                  <a:pt x="381723" y="440436"/>
                </a:lnTo>
                <a:lnTo>
                  <a:pt x="443484" y="440436"/>
                </a:lnTo>
                <a:lnTo>
                  <a:pt x="443484" y="350266"/>
                </a:lnTo>
                <a:close/>
              </a:path>
              <a:path w="443865" h="467995">
                <a:moveTo>
                  <a:pt x="381723" y="358901"/>
                </a:moveTo>
                <a:lnTo>
                  <a:pt x="374002" y="360553"/>
                </a:lnTo>
                <a:lnTo>
                  <a:pt x="367144" y="361442"/>
                </a:lnTo>
                <a:lnTo>
                  <a:pt x="360273" y="365760"/>
                </a:lnTo>
                <a:lnTo>
                  <a:pt x="355130" y="369950"/>
                </a:lnTo>
                <a:lnTo>
                  <a:pt x="350837" y="376047"/>
                </a:lnTo>
                <a:lnTo>
                  <a:pt x="347408" y="381126"/>
                </a:lnTo>
                <a:lnTo>
                  <a:pt x="344830" y="387985"/>
                </a:lnTo>
                <a:lnTo>
                  <a:pt x="344830" y="403479"/>
                </a:lnTo>
                <a:lnTo>
                  <a:pt x="374002" y="431800"/>
                </a:lnTo>
                <a:lnTo>
                  <a:pt x="388581" y="431800"/>
                </a:lnTo>
                <a:lnTo>
                  <a:pt x="416039" y="403479"/>
                </a:lnTo>
                <a:lnTo>
                  <a:pt x="417753" y="394843"/>
                </a:lnTo>
                <a:lnTo>
                  <a:pt x="416039" y="387985"/>
                </a:lnTo>
                <a:lnTo>
                  <a:pt x="415175" y="381126"/>
                </a:lnTo>
                <a:lnTo>
                  <a:pt x="410883" y="376047"/>
                </a:lnTo>
                <a:lnTo>
                  <a:pt x="406603" y="369950"/>
                </a:lnTo>
                <a:lnTo>
                  <a:pt x="401446" y="365760"/>
                </a:lnTo>
                <a:lnTo>
                  <a:pt x="395452" y="361442"/>
                </a:lnTo>
                <a:lnTo>
                  <a:pt x="388581" y="360553"/>
                </a:lnTo>
                <a:lnTo>
                  <a:pt x="381723" y="358901"/>
                </a:lnTo>
                <a:close/>
              </a:path>
              <a:path w="443865" h="467995">
                <a:moveTo>
                  <a:pt x="443484" y="64388"/>
                </a:moveTo>
                <a:lnTo>
                  <a:pt x="415175" y="64388"/>
                </a:lnTo>
                <a:lnTo>
                  <a:pt x="415175" y="217170"/>
                </a:lnTo>
                <a:lnTo>
                  <a:pt x="443484" y="217170"/>
                </a:lnTo>
                <a:lnTo>
                  <a:pt x="443484" y="64388"/>
                </a:lnTo>
                <a:close/>
              </a:path>
              <a:path w="443865" h="467995">
                <a:moveTo>
                  <a:pt x="404888" y="181991"/>
                </a:moveTo>
                <a:lnTo>
                  <a:pt x="357708" y="181991"/>
                </a:lnTo>
                <a:lnTo>
                  <a:pt x="357708" y="201803"/>
                </a:lnTo>
                <a:lnTo>
                  <a:pt x="404888" y="201803"/>
                </a:lnTo>
                <a:lnTo>
                  <a:pt x="404888" y="181991"/>
                </a:lnTo>
                <a:close/>
              </a:path>
              <a:path w="443865" h="467995">
                <a:moveTo>
                  <a:pt x="404888" y="126237"/>
                </a:moveTo>
                <a:lnTo>
                  <a:pt x="357708" y="126237"/>
                </a:lnTo>
                <a:lnTo>
                  <a:pt x="357708" y="145923"/>
                </a:lnTo>
                <a:lnTo>
                  <a:pt x="404888" y="145923"/>
                </a:lnTo>
                <a:lnTo>
                  <a:pt x="404888" y="126237"/>
                </a:lnTo>
                <a:close/>
              </a:path>
              <a:path w="443865" h="467995">
                <a:moveTo>
                  <a:pt x="404888" y="73025"/>
                </a:moveTo>
                <a:lnTo>
                  <a:pt x="357708" y="73025"/>
                </a:lnTo>
                <a:lnTo>
                  <a:pt x="357708" y="91821"/>
                </a:lnTo>
                <a:lnTo>
                  <a:pt x="404888" y="91821"/>
                </a:lnTo>
                <a:lnTo>
                  <a:pt x="404888" y="73025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076704" y="129462"/>
            <a:ext cx="2316480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solidFill>
                  <a:srgbClr val="D9D9D9"/>
                </a:solidFill>
                <a:latin typeface="微软雅黑"/>
                <a:cs typeface="微软雅黑"/>
              </a:rPr>
              <a:t>软件操作与数据清理</a:t>
            </a:r>
            <a:endParaRPr sz="2000">
              <a:latin typeface="微软雅黑"/>
              <a:cs typeface="微软雅黑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790185" y="1132306"/>
            <a:ext cx="3506470" cy="34427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87323" y="2025395"/>
            <a:ext cx="3883152" cy="20025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394586" y="2345480"/>
            <a:ext cx="2466975" cy="4324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dirty="0">
                <a:solidFill>
                  <a:srgbClr val="FFFFFF"/>
                </a:solidFill>
                <a:latin typeface="微软雅黑"/>
                <a:cs typeface="微软雅黑"/>
              </a:rPr>
              <a:t>人员信息采集</a:t>
            </a:r>
            <a:endParaRPr sz="3200">
              <a:latin typeface="微软雅黑"/>
              <a:cs typeface="微软雅黑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3088" y="51815"/>
            <a:ext cx="443865" cy="467995"/>
          </a:xfrm>
          <a:custGeom>
            <a:avLst/>
            <a:gdLst/>
            <a:ahLst/>
            <a:cxnLst/>
            <a:rect l="l" t="t" r="r" b="b"/>
            <a:pathLst>
              <a:path w="443865" h="467995">
                <a:moveTo>
                  <a:pt x="123520" y="0"/>
                </a:moveTo>
                <a:lnTo>
                  <a:pt x="0" y="0"/>
                </a:lnTo>
                <a:lnTo>
                  <a:pt x="0" y="467868"/>
                </a:lnTo>
                <a:lnTo>
                  <a:pt x="123520" y="467868"/>
                </a:lnTo>
                <a:lnTo>
                  <a:pt x="123520" y="440436"/>
                </a:lnTo>
                <a:lnTo>
                  <a:pt x="61760" y="440436"/>
                </a:lnTo>
                <a:lnTo>
                  <a:pt x="45465" y="437007"/>
                </a:lnTo>
                <a:lnTo>
                  <a:pt x="18872" y="405257"/>
                </a:lnTo>
                <a:lnTo>
                  <a:pt x="17157" y="394843"/>
                </a:lnTo>
                <a:lnTo>
                  <a:pt x="18872" y="387223"/>
                </a:lnTo>
                <a:lnTo>
                  <a:pt x="45465" y="354584"/>
                </a:lnTo>
                <a:lnTo>
                  <a:pt x="61760" y="350266"/>
                </a:lnTo>
                <a:lnTo>
                  <a:pt x="123520" y="350266"/>
                </a:lnTo>
                <a:lnTo>
                  <a:pt x="123520" y="217170"/>
                </a:lnTo>
                <a:lnTo>
                  <a:pt x="26593" y="217170"/>
                </a:lnTo>
                <a:lnTo>
                  <a:pt x="26593" y="64388"/>
                </a:lnTo>
                <a:lnTo>
                  <a:pt x="123520" y="64388"/>
                </a:lnTo>
                <a:lnTo>
                  <a:pt x="123520" y="0"/>
                </a:lnTo>
                <a:close/>
              </a:path>
              <a:path w="443865" h="467995">
                <a:moveTo>
                  <a:pt x="123520" y="350266"/>
                </a:moveTo>
                <a:lnTo>
                  <a:pt x="61760" y="350266"/>
                </a:lnTo>
                <a:lnTo>
                  <a:pt x="72059" y="351917"/>
                </a:lnTo>
                <a:lnTo>
                  <a:pt x="79781" y="354584"/>
                </a:lnTo>
                <a:lnTo>
                  <a:pt x="106362" y="387223"/>
                </a:lnTo>
                <a:lnTo>
                  <a:pt x="106362" y="405257"/>
                </a:lnTo>
                <a:lnTo>
                  <a:pt x="79781" y="437007"/>
                </a:lnTo>
                <a:lnTo>
                  <a:pt x="61760" y="440436"/>
                </a:lnTo>
                <a:lnTo>
                  <a:pt x="123520" y="440436"/>
                </a:lnTo>
                <a:lnTo>
                  <a:pt x="123520" y="350266"/>
                </a:lnTo>
                <a:close/>
              </a:path>
              <a:path w="443865" h="467995">
                <a:moveTo>
                  <a:pt x="61760" y="358901"/>
                </a:moveTo>
                <a:lnTo>
                  <a:pt x="54902" y="360553"/>
                </a:lnTo>
                <a:lnTo>
                  <a:pt x="48031" y="361442"/>
                </a:lnTo>
                <a:lnTo>
                  <a:pt x="42036" y="365760"/>
                </a:lnTo>
                <a:lnTo>
                  <a:pt x="36880" y="369950"/>
                </a:lnTo>
                <a:lnTo>
                  <a:pt x="32600" y="376047"/>
                </a:lnTo>
                <a:lnTo>
                  <a:pt x="28308" y="381126"/>
                </a:lnTo>
                <a:lnTo>
                  <a:pt x="26593" y="387985"/>
                </a:lnTo>
                <a:lnTo>
                  <a:pt x="25730" y="394843"/>
                </a:lnTo>
                <a:lnTo>
                  <a:pt x="26593" y="403479"/>
                </a:lnTo>
                <a:lnTo>
                  <a:pt x="54902" y="431800"/>
                </a:lnTo>
                <a:lnTo>
                  <a:pt x="70345" y="431800"/>
                </a:lnTo>
                <a:lnTo>
                  <a:pt x="95211" y="410337"/>
                </a:lnTo>
                <a:lnTo>
                  <a:pt x="98653" y="403479"/>
                </a:lnTo>
                <a:lnTo>
                  <a:pt x="98653" y="387985"/>
                </a:lnTo>
                <a:lnTo>
                  <a:pt x="92646" y="376047"/>
                </a:lnTo>
                <a:lnTo>
                  <a:pt x="88353" y="369950"/>
                </a:lnTo>
                <a:lnTo>
                  <a:pt x="83210" y="365760"/>
                </a:lnTo>
                <a:lnTo>
                  <a:pt x="77203" y="361442"/>
                </a:lnTo>
                <a:lnTo>
                  <a:pt x="70345" y="360553"/>
                </a:lnTo>
                <a:lnTo>
                  <a:pt x="61760" y="358901"/>
                </a:lnTo>
                <a:close/>
              </a:path>
              <a:path w="443865" h="467995">
                <a:moveTo>
                  <a:pt x="123520" y="64388"/>
                </a:moveTo>
                <a:lnTo>
                  <a:pt x="96926" y="64388"/>
                </a:lnTo>
                <a:lnTo>
                  <a:pt x="96926" y="217170"/>
                </a:lnTo>
                <a:lnTo>
                  <a:pt x="123520" y="217170"/>
                </a:lnTo>
                <a:lnTo>
                  <a:pt x="123520" y="64388"/>
                </a:lnTo>
                <a:close/>
              </a:path>
              <a:path w="443865" h="467995">
                <a:moveTo>
                  <a:pt x="85775" y="181991"/>
                </a:moveTo>
                <a:lnTo>
                  <a:pt x="37744" y="181991"/>
                </a:lnTo>
                <a:lnTo>
                  <a:pt x="37744" y="201803"/>
                </a:lnTo>
                <a:lnTo>
                  <a:pt x="85775" y="201803"/>
                </a:lnTo>
                <a:lnTo>
                  <a:pt x="85775" y="181991"/>
                </a:lnTo>
                <a:close/>
              </a:path>
              <a:path w="443865" h="467995">
                <a:moveTo>
                  <a:pt x="85775" y="126237"/>
                </a:moveTo>
                <a:lnTo>
                  <a:pt x="37744" y="126237"/>
                </a:lnTo>
                <a:lnTo>
                  <a:pt x="37744" y="145923"/>
                </a:lnTo>
                <a:lnTo>
                  <a:pt x="85775" y="145923"/>
                </a:lnTo>
                <a:lnTo>
                  <a:pt x="85775" y="126237"/>
                </a:lnTo>
                <a:close/>
              </a:path>
              <a:path w="443865" h="467995">
                <a:moveTo>
                  <a:pt x="85775" y="73025"/>
                </a:moveTo>
                <a:lnTo>
                  <a:pt x="37744" y="73025"/>
                </a:lnTo>
                <a:lnTo>
                  <a:pt x="37744" y="91821"/>
                </a:lnTo>
                <a:lnTo>
                  <a:pt x="85775" y="91821"/>
                </a:lnTo>
                <a:lnTo>
                  <a:pt x="85775" y="73025"/>
                </a:lnTo>
                <a:close/>
              </a:path>
              <a:path w="443865" h="467995">
                <a:moveTo>
                  <a:pt x="286512" y="0"/>
                </a:moveTo>
                <a:lnTo>
                  <a:pt x="162979" y="0"/>
                </a:lnTo>
                <a:lnTo>
                  <a:pt x="162979" y="467868"/>
                </a:lnTo>
                <a:lnTo>
                  <a:pt x="286512" y="467868"/>
                </a:lnTo>
                <a:lnTo>
                  <a:pt x="286512" y="440436"/>
                </a:lnTo>
                <a:lnTo>
                  <a:pt x="224739" y="440436"/>
                </a:lnTo>
                <a:lnTo>
                  <a:pt x="216166" y="438658"/>
                </a:lnTo>
                <a:lnTo>
                  <a:pt x="207594" y="437007"/>
                </a:lnTo>
                <a:lnTo>
                  <a:pt x="199008" y="433578"/>
                </a:lnTo>
                <a:lnTo>
                  <a:pt x="193865" y="427482"/>
                </a:lnTo>
                <a:lnTo>
                  <a:pt x="187858" y="420624"/>
                </a:lnTo>
                <a:lnTo>
                  <a:pt x="183565" y="413766"/>
                </a:lnTo>
                <a:lnTo>
                  <a:pt x="181000" y="405257"/>
                </a:lnTo>
                <a:lnTo>
                  <a:pt x="179285" y="394843"/>
                </a:lnTo>
                <a:lnTo>
                  <a:pt x="181000" y="387223"/>
                </a:lnTo>
                <a:lnTo>
                  <a:pt x="207594" y="354584"/>
                </a:lnTo>
                <a:lnTo>
                  <a:pt x="224739" y="350266"/>
                </a:lnTo>
                <a:lnTo>
                  <a:pt x="286512" y="350266"/>
                </a:lnTo>
                <a:lnTo>
                  <a:pt x="286512" y="217170"/>
                </a:lnTo>
                <a:lnTo>
                  <a:pt x="189572" y="217170"/>
                </a:lnTo>
                <a:lnTo>
                  <a:pt x="189572" y="64388"/>
                </a:lnTo>
                <a:lnTo>
                  <a:pt x="286512" y="64388"/>
                </a:lnTo>
                <a:lnTo>
                  <a:pt x="286512" y="0"/>
                </a:lnTo>
                <a:close/>
              </a:path>
              <a:path w="443865" h="467995">
                <a:moveTo>
                  <a:pt x="286512" y="350266"/>
                </a:moveTo>
                <a:lnTo>
                  <a:pt x="224739" y="350266"/>
                </a:lnTo>
                <a:lnTo>
                  <a:pt x="234175" y="351917"/>
                </a:lnTo>
                <a:lnTo>
                  <a:pt x="242760" y="354584"/>
                </a:lnTo>
                <a:lnTo>
                  <a:pt x="249618" y="358901"/>
                </a:lnTo>
                <a:lnTo>
                  <a:pt x="256489" y="363093"/>
                </a:lnTo>
                <a:lnTo>
                  <a:pt x="262483" y="369950"/>
                </a:lnTo>
                <a:lnTo>
                  <a:pt x="266776" y="378587"/>
                </a:lnTo>
                <a:lnTo>
                  <a:pt x="269354" y="387223"/>
                </a:lnTo>
                <a:lnTo>
                  <a:pt x="269354" y="405257"/>
                </a:lnTo>
                <a:lnTo>
                  <a:pt x="242760" y="437007"/>
                </a:lnTo>
                <a:lnTo>
                  <a:pt x="224739" y="440436"/>
                </a:lnTo>
                <a:lnTo>
                  <a:pt x="286512" y="440436"/>
                </a:lnTo>
                <a:lnTo>
                  <a:pt x="286512" y="350266"/>
                </a:lnTo>
                <a:close/>
              </a:path>
              <a:path w="443865" h="467995">
                <a:moveTo>
                  <a:pt x="224739" y="358901"/>
                </a:moveTo>
                <a:lnTo>
                  <a:pt x="217030" y="360553"/>
                </a:lnTo>
                <a:lnTo>
                  <a:pt x="210159" y="361442"/>
                </a:lnTo>
                <a:lnTo>
                  <a:pt x="205016" y="365760"/>
                </a:lnTo>
                <a:lnTo>
                  <a:pt x="199008" y="369950"/>
                </a:lnTo>
                <a:lnTo>
                  <a:pt x="194716" y="376047"/>
                </a:lnTo>
                <a:lnTo>
                  <a:pt x="190436" y="381126"/>
                </a:lnTo>
                <a:lnTo>
                  <a:pt x="189572" y="387985"/>
                </a:lnTo>
                <a:lnTo>
                  <a:pt x="187858" y="394843"/>
                </a:lnTo>
                <a:lnTo>
                  <a:pt x="189572" y="403479"/>
                </a:lnTo>
                <a:lnTo>
                  <a:pt x="217030" y="431800"/>
                </a:lnTo>
                <a:lnTo>
                  <a:pt x="231609" y="431800"/>
                </a:lnTo>
                <a:lnTo>
                  <a:pt x="260769" y="403479"/>
                </a:lnTo>
                <a:lnTo>
                  <a:pt x="260769" y="387985"/>
                </a:lnTo>
                <a:lnTo>
                  <a:pt x="231609" y="360553"/>
                </a:lnTo>
                <a:lnTo>
                  <a:pt x="224739" y="358901"/>
                </a:lnTo>
                <a:close/>
              </a:path>
              <a:path w="443865" h="467995">
                <a:moveTo>
                  <a:pt x="286512" y="64388"/>
                </a:moveTo>
                <a:lnTo>
                  <a:pt x="258203" y="64388"/>
                </a:lnTo>
                <a:lnTo>
                  <a:pt x="258203" y="217170"/>
                </a:lnTo>
                <a:lnTo>
                  <a:pt x="286512" y="217170"/>
                </a:lnTo>
                <a:lnTo>
                  <a:pt x="286512" y="64388"/>
                </a:lnTo>
                <a:close/>
              </a:path>
              <a:path w="443865" h="467995">
                <a:moveTo>
                  <a:pt x="247904" y="181991"/>
                </a:moveTo>
                <a:lnTo>
                  <a:pt x="200723" y="181991"/>
                </a:lnTo>
                <a:lnTo>
                  <a:pt x="200723" y="201803"/>
                </a:lnTo>
                <a:lnTo>
                  <a:pt x="247904" y="201803"/>
                </a:lnTo>
                <a:lnTo>
                  <a:pt x="247904" y="181991"/>
                </a:lnTo>
                <a:close/>
              </a:path>
              <a:path w="443865" h="467995">
                <a:moveTo>
                  <a:pt x="247904" y="126237"/>
                </a:moveTo>
                <a:lnTo>
                  <a:pt x="200723" y="126237"/>
                </a:lnTo>
                <a:lnTo>
                  <a:pt x="200723" y="145923"/>
                </a:lnTo>
                <a:lnTo>
                  <a:pt x="247904" y="145923"/>
                </a:lnTo>
                <a:lnTo>
                  <a:pt x="247904" y="126237"/>
                </a:lnTo>
                <a:close/>
              </a:path>
              <a:path w="443865" h="467995">
                <a:moveTo>
                  <a:pt x="247904" y="73025"/>
                </a:moveTo>
                <a:lnTo>
                  <a:pt x="200723" y="73025"/>
                </a:lnTo>
                <a:lnTo>
                  <a:pt x="200723" y="91821"/>
                </a:lnTo>
                <a:lnTo>
                  <a:pt x="247904" y="91821"/>
                </a:lnTo>
                <a:lnTo>
                  <a:pt x="247904" y="73025"/>
                </a:lnTo>
                <a:close/>
              </a:path>
              <a:path w="443865" h="467995">
                <a:moveTo>
                  <a:pt x="443484" y="0"/>
                </a:moveTo>
                <a:lnTo>
                  <a:pt x="319963" y="0"/>
                </a:lnTo>
                <a:lnTo>
                  <a:pt x="319963" y="467868"/>
                </a:lnTo>
                <a:lnTo>
                  <a:pt x="443484" y="467868"/>
                </a:lnTo>
                <a:lnTo>
                  <a:pt x="443484" y="440436"/>
                </a:lnTo>
                <a:lnTo>
                  <a:pt x="381723" y="440436"/>
                </a:lnTo>
                <a:lnTo>
                  <a:pt x="371424" y="438658"/>
                </a:lnTo>
                <a:lnTo>
                  <a:pt x="339686" y="413766"/>
                </a:lnTo>
                <a:lnTo>
                  <a:pt x="336257" y="394843"/>
                </a:lnTo>
                <a:lnTo>
                  <a:pt x="337972" y="387223"/>
                </a:lnTo>
                <a:lnTo>
                  <a:pt x="339686" y="378587"/>
                </a:lnTo>
                <a:lnTo>
                  <a:pt x="343979" y="369950"/>
                </a:lnTo>
                <a:lnTo>
                  <a:pt x="349123" y="363093"/>
                </a:lnTo>
                <a:lnTo>
                  <a:pt x="355993" y="358901"/>
                </a:lnTo>
                <a:lnTo>
                  <a:pt x="362851" y="354584"/>
                </a:lnTo>
                <a:lnTo>
                  <a:pt x="371424" y="351917"/>
                </a:lnTo>
                <a:lnTo>
                  <a:pt x="381723" y="350266"/>
                </a:lnTo>
                <a:lnTo>
                  <a:pt x="443484" y="350266"/>
                </a:lnTo>
                <a:lnTo>
                  <a:pt x="443484" y="217170"/>
                </a:lnTo>
                <a:lnTo>
                  <a:pt x="346557" y="217170"/>
                </a:lnTo>
                <a:lnTo>
                  <a:pt x="346557" y="64388"/>
                </a:lnTo>
                <a:lnTo>
                  <a:pt x="443484" y="64388"/>
                </a:lnTo>
                <a:lnTo>
                  <a:pt x="443484" y="0"/>
                </a:lnTo>
                <a:close/>
              </a:path>
              <a:path w="443865" h="467995">
                <a:moveTo>
                  <a:pt x="443484" y="350266"/>
                </a:moveTo>
                <a:lnTo>
                  <a:pt x="381723" y="350266"/>
                </a:lnTo>
                <a:lnTo>
                  <a:pt x="389445" y="351917"/>
                </a:lnTo>
                <a:lnTo>
                  <a:pt x="398018" y="354584"/>
                </a:lnTo>
                <a:lnTo>
                  <a:pt x="424611" y="387223"/>
                </a:lnTo>
                <a:lnTo>
                  <a:pt x="426326" y="394843"/>
                </a:lnTo>
                <a:lnTo>
                  <a:pt x="424611" y="405257"/>
                </a:lnTo>
                <a:lnTo>
                  <a:pt x="398018" y="437007"/>
                </a:lnTo>
                <a:lnTo>
                  <a:pt x="389445" y="438658"/>
                </a:lnTo>
                <a:lnTo>
                  <a:pt x="381723" y="440436"/>
                </a:lnTo>
                <a:lnTo>
                  <a:pt x="443484" y="440436"/>
                </a:lnTo>
                <a:lnTo>
                  <a:pt x="443484" y="350266"/>
                </a:lnTo>
                <a:close/>
              </a:path>
              <a:path w="443865" h="467995">
                <a:moveTo>
                  <a:pt x="381723" y="358901"/>
                </a:moveTo>
                <a:lnTo>
                  <a:pt x="374002" y="360553"/>
                </a:lnTo>
                <a:lnTo>
                  <a:pt x="367144" y="361442"/>
                </a:lnTo>
                <a:lnTo>
                  <a:pt x="360273" y="365760"/>
                </a:lnTo>
                <a:lnTo>
                  <a:pt x="355130" y="369950"/>
                </a:lnTo>
                <a:lnTo>
                  <a:pt x="350837" y="376047"/>
                </a:lnTo>
                <a:lnTo>
                  <a:pt x="347408" y="381126"/>
                </a:lnTo>
                <a:lnTo>
                  <a:pt x="344830" y="387985"/>
                </a:lnTo>
                <a:lnTo>
                  <a:pt x="344830" y="403479"/>
                </a:lnTo>
                <a:lnTo>
                  <a:pt x="374002" y="431800"/>
                </a:lnTo>
                <a:lnTo>
                  <a:pt x="388581" y="431800"/>
                </a:lnTo>
                <a:lnTo>
                  <a:pt x="416039" y="403479"/>
                </a:lnTo>
                <a:lnTo>
                  <a:pt x="417753" y="394843"/>
                </a:lnTo>
                <a:lnTo>
                  <a:pt x="416039" y="387985"/>
                </a:lnTo>
                <a:lnTo>
                  <a:pt x="415175" y="381126"/>
                </a:lnTo>
                <a:lnTo>
                  <a:pt x="410883" y="376047"/>
                </a:lnTo>
                <a:lnTo>
                  <a:pt x="406603" y="369950"/>
                </a:lnTo>
                <a:lnTo>
                  <a:pt x="401446" y="365760"/>
                </a:lnTo>
                <a:lnTo>
                  <a:pt x="395452" y="361442"/>
                </a:lnTo>
                <a:lnTo>
                  <a:pt x="388581" y="360553"/>
                </a:lnTo>
                <a:lnTo>
                  <a:pt x="381723" y="358901"/>
                </a:lnTo>
                <a:close/>
              </a:path>
              <a:path w="443865" h="467995">
                <a:moveTo>
                  <a:pt x="443484" y="64388"/>
                </a:moveTo>
                <a:lnTo>
                  <a:pt x="415175" y="64388"/>
                </a:lnTo>
                <a:lnTo>
                  <a:pt x="415175" y="217170"/>
                </a:lnTo>
                <a:lnTo>
                  <a:pt x="443484" y="217170"/>
                </a:lnTo>
                <a:lnTo>
                  <a:pt x="443484" y="64388"/>
                </a:lnTo>
                <a:close/>
              </a:path>
              <a:path w="443865" h="467995">
                <a:moveTo>
                  <a:pt x="404888" y="181991"/>
                </a:moveTo>
                <a:lnTo>
                  <a:pt x="357708" y="181991"/>
                </a:lnTo>
                <a:lnTo>
                  <a:pt x="357708" y="201803"/>
                </a:lnTo>
                <a:lnTo>
                  <a:pt x="404888" y="201803"/>
                </a:lnTo>
                <a:lnTo>
                  <a:pt x="404888" y="181991"/>
                </a:lnTo>
                <a:close/>
              </a:path>
              <a:path w="443865" h="467995">
                <a:moveTo>
                  <a:pt x="404888" y="126237"/>
                </a:moveTo>
                <a:lnTo>
                  <a:pt x="357708" y="126237"/>
                </a:lnTo>
                <a:lnTo>
                  <a:pt x="357708" y="145923"/>
                </a:lnTo>
                <a:lnTo>
                  <a:pt x="404888" y="145923"/>
                </a:lnTo>
                <a:lnTo>
                  <a:pt x="404888" y="126237"/>
                </a:lnTo>
                <a:close/>
              </a:path>
              <a:path w="443865" h="467995">
                <a:moveTo>
                  <a:pt x="404888" y="73025"/>
                </a:moveTo>
                <a:lnTo>
                  <a:pt x="357708" y="73025"/>
                </a:lnTo>
                <a:lnTo>
                  <a:pt x="357708" y="91821"/>
                </a:lnTo>
                <a:lnTo>
                  <a:pt x="404888" y="91821"/>
                </a:lnTo>
                <a:lnTo>
                  <a:pt x="404888" y="73025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14400" y="133350"/>
            <a:ext cx="7130897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2675">
              <a:lnSpc>
                <a:spcPct val="100000"/>
              </a:lnSpc>
            </a:pPr>
            <a:r>
              <a:rPr dirty="0">
                <a:latin typeface="微软雅黑"/>
                <a:cs typeface="微软雅黑"/>
              </a:rPr>
              <a:t>软件操作与数据清理</a:t>
            </a:r>
          </a:p>
        </p:txBody>
      </p:sp>
      <p:sp>
        <p:nvSpPr>
          <p:cNvPr id="5" name="object 5"/>
          <p:cNvSpPr/>
          <p:nvPr/>
        </p:nvSpPr>
        <p:spPr>
          <a:xfrm>
            <a:off x="0" y="556259"/>
            <a:ext cx="9144000" cy="458723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245602" y="1997201"/>
            <a:ext cx="719455" cy="360045"/>
          </a:xfrm>
          <a:custGeom>
            <a:avLst/>
            <a:gdLst/>
            <a:ahLst/>
            <a:cxnLst/>
            <a:rect l="l" t="t" r="r" b="b"/>
            <a:pathLst>
              <a:path w="719454" h="360044">
                <a:moveTo>
                  <a:pt x="0" y="359663"/>
                </a:moveTo>
                <a:lnTo>
                  <a:pt x="719327" y="359663"/>
                </a:lnTo>
                <a:lnTo>
                  <a:pt x="719327" y="0"/>
                </a:lnTo>
                <a:lnTo>
                  <a:pt x="0" y="0"/>
                </a:lnTo>
                <a:lnTo>
                  <a:pt x="0" y="359663"/>
                </a:lnTo>
                <a:close/>
              </a:path>
            </a:pathLst>
          </a:custGeom>
          <a:ln w="19811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3088" y="51815"/>
            <a:ext cx="443865" cy="467995"/>
          </a:xfrm>
          <a:custGeom>
            <a:avLst/>
            <a:gdLst/>
            <a:ahLst/>
            <a:cxnLst/>
            <a:rect l="l" t="t" r="r" b="b"/>
            <a:pathLst>
              <a:path w="443865" h="467995">
                <a:moveTo>
                  <a:pt x="123520" y="0"/>
                </a:moveTo>
                <a:lnTo>
                  <a:pt x="0" y="0"/>
                </a:lnTo>
                <a:lnTo>
                  <a:pt x="0" y="467868"/>
                </a:lnTo>
                <a:lnTo>
                  <a:pt x="123520" y="467868"/>
                </a:lnTo>
                <a:lnTo>
                  <a:pt x="123520" y="440436"/>
                </a:lnTo>
                <a:lnTo>
                  <a:pt x="61760" y="440436"/>
                </a:lnTo>
                <a:lnTo>
                  <a:pt x="45465" y="437007"/>
                </a:lnTo>
                <a:lnTo>
                  <a:pt x="18872" y="405257"/>
                </a:lnTo>
                <a:lnTo>
                  <a:pt x="17157" y="394843"/>
                </a:lnTo>
                <a:lnTo>
                  <a:pt x="18872" y="387223"/>
                </a:lnTo>
                <a:lnTo>
                  <a:pt x="45465" y="354584"/>
                </a:lnTo>
                <a:lnTo>
                  <a:pt x="61760" y="350266"/>
                </a:lnTo>
                <a:lnTo>
                  <a:pt x="123520" y="350266"/>
                </a:lnTo>
                <a:lnTo>
                  <a:pt x="123520" y="217170"/>
                </a:lnTo>
                <a:lnTo>
                  <a:pt x="26593" y="217170"/>
                </a:lnTo>
                <a:lnTo>
                  <a:pt x="26593" y="64388"/>
                </a:lnTo>
                <a:lnTo>
                  <a:pt x="123520" y="64388"/>
                </a:lnTo>
                <a:lnTo>
                  <a:pt x="123520" y="0"/>
                </a:lnTo>
                <a:close/>
              </a:path>
              <a:path w="443865" h="467995">
                <a:moveTo>
                  <a:pt x="123520" y="350266"/>
                </a:moveTo>
                <a:lnTo>
                  <a:pt x="61760" y="350266"/>
                </a:lnTo>
                <a:lnTo>
                  <a:pt x="72059" y="351917"/>
                </a:lnTo>
                <a:lnTo>
                  <a:pt x="79781" y="354584"/>
                </a:lnTo>
                <a:lnTo>
                  <a:pt x="106362" y="387223"/>
                </a:lnTo>
                <a:lnTo>
                  <a:pt x="106362" y="405257"/>
                </a:lnTo>
                <a:lnTo>
                  <a:pt x="79781" y="437007"/>
                </a:lnTo>
                <a:lnTo>
                  <a:pt x="61760" y="440436"/>
                </a:lnTo>
                <a:lnTo>
                  <a:pt x="123520" y="440436"/>
                </a:lnTo>
                <a:lnTo>
                  <a:pt x="123520" y="350266"/>
                </a:lnTo>
                <a:close/>
              </a:path>
              <a:path w="443865" h="467995">
                <a:moveTo>
                  <a:pt x="61760" y="358901"/>
                </a:moveTo>
                <a:lnTo>
                  <a:pt x="54902" y="360553"/>
                </a:lnTo>
                <a:lnTo>
                  <a:pt x="48031" y="361442"/>
                </a:lnTo>
                <a:lnTo>
                  <a:pt x="42036" y="365760"/>
                </a:lnTo>
                <a:lnTo>
                  <a:pt x="36880" y="369950"/>
                </a:lnTo>
                <a:lnTo>
                  <a:pt x="32600" y="376047"/>
                </a:lnTo>
                <a:lnTo>
                  <a:pt x="28308" y="381126"/>
                </a:lnTo>
                <a:lnTo>
                  <a:pt x="26593" y="387985"/>
                </a:lnTo>
                <a:lnTo>
                  <a:pt x="25730" y="394843"/>
                </a:lnTo>
                <a:lnTo>
                  <a:pt x="26593" y="403479"/>
                </a:lnTo>
                <a:lnTo>
                  <a:pt x="54902" y="431800"/>
                </a:lnTo>
                <a:lnTo>
                  <a:pt x="70345" y="431800"/>
                </a:lnTo>
                <a:lnTo>
                  <a:pt x="95211" y="410337"/>
                </a:lnTo>
                <a:lnTo>
                  <a:pt x="98653" y="403479"/>
                </a:lnTo>
                <a:lnTo>
                  <a:pt x="98653" y="387985"/>
                </a:lnTo>
                <a:lnTo>
                  <a:pt x="92646" y="376047"/>
                </a:lnTo>
                <a:lnTo>
                  <a:pt x="88353" y="369950"/>
                </a:lnTo>
                <a:lnTo>
                  <a:pt x="83210" y="365760"/>
                </a:lnTo>
                <a:lnTo>
                  <a:pt x="77203" y="361442"/>
                </a:lnTo>
                <a:lnTo>
                  <a:pt x="70345" y="360553"/>
                </a:lnTo>
                <a:lnTo>
                  <a:pt x="61760" y="358901"/>
                </a:lnTo>
                <a:close/>
              </a:path>
              <a:path w="443865" h="467995">
                <a:moveTo>
                  <a:pt x="123520" y="64388"/>
                </a:moveTo>
                <a:lnTo>
                  <a:pt x="96926" y="64388"/>
                </a:lnTo>
                <a:lnTo>
                  <a:pt x="96926" y="217170"/>
                </a:lnTo>
                <a:lnTo>
                  <a:pt x="123520" y="217170"/>
                </a:lnTo>
                <a:lnTo>
                  <a:pt x="123520" y="64388"/>
                </a:lnTo>
                <a:close/>
              </a:path>
              <a:path w="443865" h="467995">
                <a:moveTo>
                  <a:pt x="85775" y="181991"/>
                </a:moveTo>
                <a:lnTo>
                  <a:pt x="37744" y="181991"/>
                </a:lnTo>
                <a:lnTo>
                  <a:pt x="37744" y="201803"/>
                </a:lnTo>
                <a:lnTo>
                  <a:pt x="85775" y="201803"/>
                </a:lnTo>
                <a:lnTo>
                  <a:pt x="85775" y="181991"/>
                </a:lnTo>
                <a:close/>
              </a:path>
              <a:path w="443865" h="467995">
                <a:moveTo>
                  <a:pt x="85775" y="126237"/>
                </a:moveTo>
                <a:lnTo>
                  <a:pt x="37744" y="126237"/>
                </a:lnTo>
                <a:lnTo>
                  <a:pt x="37744" y="145923"/>
                </a:lnTo>
                <a:lnTo>
                  <a:pt x="85775" y="145923"/>
                </a:lnTo>
                <a:lnTo>
                  <a:pt x="85775" y="126237"/>
                </a:lnTo>
                <a:close/>
              </a:path>
              <a:path w="443865" h="467995">
                <a:moveTo>
                  <a:pt x="85775" y="73025"/>
                </a:moveTo>
                <a:lnTo>
                  <a:pt x="37744" y="73025"/>
                </a:lnTo>
                <a:lnTo>
                  <a:pt x="37744" y="91821"/>
                </a:lnTo>
                <a:lnTo>
                  <a:pt x="85775" y="91821"/>
                </a:lnTo>
                <a:lnTo>
                  <a:pt x="85775" y="73025"/>
                </a:lnTo>
                <a:close/>
              </a:path>
              <a:path w="443865" h="467995">
                <a:moveTo>
                  <a:pt x="286512" y="0"/>
                </a:moveTo>
                <a:lnTo>
                  <a:pt x="162979" y="0"/>
                </a:lnTo>
                <a:lnTo>
                  <a:pt x="162979" y="467868"/>
                </a:lnTo>
                <a:lnTo>
                  <a:pt x="286512" y="467868"/>
                </a:lnTo>
                <a:lnTo>
                  <a:pt x="286512" y="440436"/>
                </a:lnTo>
                <a:lnTo>
                  <a:pt x="224739" y="440436"/>
                </a:lnTo>
                <a:lnTo>
                  <a:pt x="216166" y="438658"/>
                </a:lnTo>
                <a:lnTo>
                  <a:pt x="207594" y="437007"/>
                </a:lnTo>
                <a:lnTo>
                  <a:pt x="199008" y="433578"/>
                </a:lnTo>
                <a:lnTo>
                  <a:pt x="193865" y="427482"/>
                </a:lnTo>
                <a:lnTo>
                  <a:pt x="187858" y="420624"/>
                </a:lnTo>
                <a:lnTo>
                  <a:pt x="183565" y="413766"/>
                </a:lnTo>
                <a:lnTo>
                  <a:pt x="181000" y="405257"/>
                </a:lnTo>
                <a:lnTo>
                  <a:pt x="179285" y="394843"/>
                </a:lnTo>
                <a:lnTo>
                  <a:pt x="181000" y="387223"/>
                </a:lnTo>
                <a:lnTo>
                  <a:pt x="207594" y="354584"/>
                </a:lnTo>
                <a:lnTo>
                  <a:pt x="224739" y="350266"/>
                </a:lnTo>
                <a:lnTo>
                  <a:pt x="286512" y="350266"/>
                </a:lnTo>
                <a:lnTo>
                  <a:pt x="286512" y="217170"/>
                </a:lnTo>
                <a:lnTo>
                  <a:pt x="189572" y="217170"/>
                </a:lnTo>
                <a:lnTo>
                  <a:pt x="189572" y="64388"/>
                </a:lnTo>
                <a:lnTo>
                  <a:pt x="286512" y="64388"/>
                </a:lnTo>
                <a:lnTo>
                  <a:pt x="286512" y="0"/>
                </a:lnTo>
                <a:close/>
              </a:path>
              <a:path w="443865" h="467995">
                <a:moveTo>
                  <a:pt x="286512" y="350266"/>
                </a:moveTo>
                <a:lnTo>
                  <a:pt x="224739" y="350266"/>
                </a:lnTo>
                <a:lnTo>
                  <a:pt x="234175" y="351917"/>
                </a:lnTo>
                <a:lnTo>
                  <a:pt x="242760" y="354584"/>
                </a:lnTo>
                <a:lnTo>
                  <a:pt x="249618" y="358901"/>
                </a:lnTo>
                <a:lnTo>
                  <a:pt x="256489" y="363093"/>
                </a:lnTo>
                <a:lnTo>
                  <a:pt x="262483" y="369950"/>
                </a:lnTo>
                <a:lnTo>
                  <a:pt x="266776" y="378587"/>
                </a:lnTo>
                <a:lnTo>
                  <a:pt x="269354" y="387223"/>
                </a:lnTo>
                <a:lnTo>
                  <a:pt x="269354" y="405257"/>
                </a:lnTo>
                <a:lnTo>
                  <a:pt x="242760" y="437007"/>
                </a:lnTo>
                <a:lnTo>
                  <a:pt x="224739" y="440436"/>
                </a:lnTo>
                <a:lnTo>
                  <a:pt x="286512" y="440436"/>
                </a:lnTo>
                <a:lnTo>
                  <a:pt x="286512" y="350266"/>
                </a:lnTo>
                <a:close/>
              </a:path>
              <a:path w="443865" h="467995">
                <a:moveTo>
                  <a:pt x="224739" y="358901"/>
                </a:moveTo>
                <a:lnTo>
                  <a:pt x="217030" y="360553"/>
                </a:lnTo>
                <a:lnTo>
                  <a:pt x="210159" y="361442"/>
                </a:lnTo>
                <a:lnTo>
                  <a:pt x="205016" y="365760"/>
                </a:lnTo>
                <a:lnTo>
                  <a:pt x="199008" y="369950"/>
                </a:lnTo>
                <a:lnTo>
                  <a:pt x="194716" y="376047"/>
                </a:lnTo>
                <a:lnTo>
                  <a:pt x="190436" y="381126"/>
                </a:lnTo>
                <a:lnTo>
                  <a:pt x="189572" y="387985"/>
                </a:lnTo>
                <a:lnTo>
                  <a:pt x="187858" y="394843"/>
                </a:lnTo>
                <a:lnTo>
                  <a:pt x="189572" y="403479"/>
                </a:lnTo>
                <a:lnTo>
                  <a:pt x="217030" y="431800"/>
                </a:lnTo>
                <a:lnTo>
                  <a:pt x="231609" y="431800"/>
                </a:lnTo>
                <a:lnTo>
                  <a:pt x="260769" y="403479"/>
                </a:lnTo>
                <a:lnTo>
                  <a:pt x="260769" y="387985"/>
                </a:lnTo>
                <a:lnTo>
                  <a:pt x="231609" y="360553"/>
                </a:lnTo>
                <a:lnTo>
                  <a:pt x="224739" y="358901"/>
                </a:lnTo>
                <a:close/>
              </a:path>
              <a:path w="443865" h="467995">
                <a:moveTo>
                  <a:pt x="286512" y="64388"/>
                </a:moveTo>
                <a:lnTo>
                  <a:pt x="258203" y="64388"/>
                </a:lnTo>
                <a:lnTo>
                  <a:pt x="258203" y="217170"/>
                </a:lnTo>
                <a:lnTo>
                  <a:pt x="286512" y="217170"/>
                </a:lnTo>
                <a:lnTo>
                  <a:pt x="286512" y="64388"/>
                </a:lnTo>
                <a:close/>
              </a:path>
              <a:path w="443865" h="467995">
                <a:moveTo>
                  <a:pt x="247904" y="181991"/>
                </a:moveTo>
                <a:lnTo>
                  <a:pt x="200723" y="181991"/>
                </a:lnTo>
                <a:lnTo>
                  <a:pt x="200723" y="201803"/>
                </a:lnTo>
                <a:lnTo>
                  <a:pt x="247904" y="201803"/>
                </a:lnTo>
                <a:lnTo>
                  <a:pt x="247904" y="181991"/>
                </a:lnTo>
                <a:close/>
              </a:path>
              <a:path w="443865" h="467995">
                <a:moveTo>
                  <a:pt x="247904" y="126237"/>
                </a:moveTo>
                <a:lnTo>
                  <a:pt x="200723" y="126237"/>
                </a:lnTo>
                <a:lnTo>
                  <a:pt x="200723" y="145923"/>
                </a:lnTo>
                <a:lnTo>
                  <a:pt x="247904" y="145923"/>
                </a:lnTo>
                <a:lnTo>
                  <a:pt x="247904" y="126237"/>
                </a:lnTo>
                <a:close/>
              </a:path>
              <a:path w="443865" h="467995">
                <a:moveTo>
                  <a:pt x="247904" y="73025"/>
                </a:moveTo>
                <a:lnTo>
                  <a:pt x="200723" y="73025"/>
                </a:lnTo>
                <a:lnTo>
                  <a:pt x="200723" y="91821"/>
                </a:lnTo>
                <a:lnTo>
                  <a:pt x="247904" y="91821"/>
                </a:lnTo>
                <a:lnTo>
                  <a:pt x="247904" y="73025"/>
                </a:lnTo>
                <a:close/>
              </a:path>
              <a:path w="443865" h="467995">
                <a:moveTo>
                  <a:pt x="443484" y="0"/>
                </a:moveTo>
                <a:lnTo>
                  <a:pt x="319963" y="0"/>
                </a:lnTo>
                <a:lnTo>
                  <a:pt x="319963" y="467868"/>
                </a:lnTo>
                <a:lnTo>
                  <a:pt x="443484" y="467868"/>
                </a:lnTo>
                <a:lnTo>
                  <a:pt x="443484" y="440436"/>
                </a:lnTo>
                <a:lnTo>
                  <a:pt x="381723" y="440436"/>
                </a:lnTo>
                <a:lnTo>
                  <a:pt x="371424" y="438658"/>
                </a:lnTo>
                <a:lnTo>
                  <a:pt x="339686" y="413766"/>
                </a:lnTo>
                <a:lnTo>
                  <a:pt x="336257" y="394843"/>
                </a:lnTo>
                <a:lnTo>
                  <a:pt x="337972" y="387223"/>
                </a:lnTo>
                <a:lnTo>
                  <a:pt x="339686" y="378587"/>
                </a:lnTo>
                <a:lnTo>
                  <a:pt x="343979" y="369950"/>
                </a:lnTo>
                <a:lnTo>
                  <a:pt x="349123" y="363093"/>
                </a:lnTo>
                <a:lnTo>
                  <a:pt x="355993" y="358901"/>
                </a:lnTo>
                <a:lnTo>
                  <a:pt x="362851" y="354584"/>
                </a:lnTo>
                <a:lnTo>
                  <a:pt x="371424" y="351917"/>
                </a:lnTo>
                <a:lnTo>
                  <a:pt x="381723" y="350266"/>
                </a:lnTo>
                <a:lnTo>
                  <a:pt x="443484" y="350266"/>
                </a:lnTo>
                <a:lnTo>
                  <a:pt x="443484" y="217170"/>
                </a:lnTo>
                <a:lnTo>
                  <a:pt x="346557" y="217170"/>
                </a:lnTo>
                <a:lnTo>
                  <a:pt x="346557" y="64388"/>
                </a:lnTo>
                <a:lnTo>
                  <a:pt x="443484" y="64388"/>
                </a:lnTo>
                <a:lnTo>
                  <a:pt x="443484" y="0"/>
                </a:lnTo>
                <a:close/>
              </a:path>
              <a:path w="443865" h="467995">
                <a:moveTo>
                  <a:pt x="443484" y="350266"/>
                </a:moveTo>
                <a:lnTo>
                  <a:pt x="381723" y="350266"/>
                </a:lnTo>
                <a:lnTo>
                  <a:pt x="389445" y="351917"/>
                </a:lnTo>
                <a:lnTo>
                  <a:pt x="398018" y="354584"/>
                </a:lnTo>
                <a:lnTo>
                  <a:pt x="424611" y="387223"/>
                </a:lnTo>
                <a:lnTo>
                  <a:pt x="426326" y="394843"/>
                </a:lnTo>
                <a:lnTo>
                  <a:pt x="424611" y="405257"/>
                </a:lnTo>
                <a:lnTo>
                  <a:pt x="398018" y="437007"/>
                </a:lnTo>
                <a:lnTo>
                  <a:pt x="389445" y="438658"/>
                </a:lnTo>
                <a:lnTo>
                  <a:pt x="381723" y="440436"/>
                </a:lnTo>
                <a:lnTo>
                  <a:pt x="443484" y="440436"/>
                </a:lnTo>
                <a:lnTo>
                  <a:pt x="443484" y="350266"/>
                </a:lnTo>
                <a:close/>
              </a:path>
              <a:path w="443865" h="467995">
                <a:moveTo>
                  <a:pt x="381723" y="358901"/>
                </a:moveTo>
                <a:lnTo>
                  <a:pt x="374002" y="360553"/>
                </a:lnTo>
                <a:lnTo>
                  <a:pt x="367144" y="361442"/>
                </a:lnTo>
                <a:lnTo>
                  <a:pt x="360273" y="365760"/>
                </a:lnTo>
                <a:lnTo>
                  <a:pt x="355130" y="369950"/>
                </a:lnTo>
                <a:lnTo>
                  <a:pt x="350837" y="376047"/>
                </a:lnTo>
                <a:lnTo>
                  <a:pt x="347408" y="381126"/>
                </a:lnTo>
                <a:lnTo>
                  <a:pt x="344830" y="387985"/>
                </a:lnTo>
                <a:lnTo>
                  <a:pt x="344830" y="403479"/>
                </a:lnTo>
                <a:lnTo>
                  <a:pt x="374002" y="431800"/>
                </a:lnTo>
                <a:lnTo>
                  <a:pt x="388581" y="431800"/>
                </a:lnTo>
                <a:lnTo>
                  <a:pt x="416039" y="403479"/>
                </a:lnTo>
                <a:lnTo>
                  <a:pt x="417753" y="394843"/>
                </a:lnTo>
                <a:lnTo>
                  <a:pt x="416039" y="387985"/>
                </a:lnTo>
                <a:lnTo>
                  <a:pt x="415175" y="381126"/>
                </a:lnTo>
                <a:lnTo>
                  <a:pt x="410883" y="376047"/>
                </a:lnTo>
                <a:lnTo>
                  <a:pt x="406603" y="369950"/>
                </a:lnTo>
                <a:lnTo>
                  <a:pt x="401446" y="365760"/>
                </a:lnTo>
                <a:lnTo>
                  <a:pt x="395452" y="361442"/>
                </a:lnTo>
                <a:lnTo>
                  <a:pt x="388581" y="360553"/>
                </a:lnTo>
                <a:lnTo>
                  <a:pt x="381723" y="358901"/>
                </a:lnTo>
                <a:close/>
              </a:path>
              <a:path w="443865" h="467995">
                <a:moveTo>
                  <a:pt x="443484" y="64388"/>
                </a:moveTo>
                <a:lnTo>
                  <a:pt x="415175" y="64388"/>
                </a:lnTo>
                <a:lnTo>
                  <a:pt x="415175" y="217170"/>
                </a:lnTo>
                <a:lnTo>
                  <a:pt x="443484" y="217170"/>
                </a:lnTo>
                <a:lnTo>
                  <a:pt x="443484" y="64388"/>
                </a:lnTo>
                <a:close/>
              </a:path>
              <a:path w="443865" h="467995">
                <a:moveTo>
                  <a:pt x="404888" y="181991"/>
                </a:moveTo>
                <a:lnTo>
                  <a:pt x="357708" y="181991"/>
                </a:lnTo>
                <a:lnTo>
                  <a:pt x="357708" y="201803"/>
                </a:lnTo>
                <a:lnTo>
                  <a:pt x="404888" y="201803"/>
                </a:lnTo>
                <a:lnTo>
                  <a:pt x="404888" y="181991"/>
                </a:lnTo>
                <a:close/>
              </a:path>
              <a:path w="443865" h="467995">
                <a:moveTo>
                  <a:pt x="404888" y="126237"/>
                </a:moveTo>
                <a:lnTo>
                  <a:pt x="357708" y="126237"/>
                </a:lnTo>
                <a:lnTo>
                  <a:pt x="357708" y="145923"/>
                </a:lnTo>
                <a:lnTo>
                  <a:pt x="404888" y="145923"/>
                </a:lnTo>
                <a:lnTo>
                  <a:pt x="404888" y="126237"/>
                </a:lnTo>
                <a:close/>
              </a:path>
              <a:path w="443865" h="467995">
                <a:moveTo>
                  <a:pt x="404888" y="73025"/>
                </a:moveTo>
                <a:lnTo>
                  <a:pt x="357708" y="73025"/>
                </a:lnTo>
                <a:lnTo>
                  <a:pt x="357708" y="91821"/>
                </a:lnTo>
                <a:lnTo>
                  <a:pt x="404888" y="91821"/>
                </a:lnTo>
                <a:lnTo>
                  <a:pt x="404888" y="73025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076704" y="129462"/>
            <a:ext cx="2316480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solidFill>
                  <a:srgbClr val="D9D9D9"/>
                </a:solidFill>
                <a:latin typeface="微软雅黑"/>
                <a:cs typeface="微软雅黑"/>
              </a:rPr>
              <a:t>软件操作与数据清理</a:t>
            </a:r>
            <a:endParaRPr sz="2000">
              <a:latin typeface="微软雅黑"/>
              <a:cs typeface="微软雅黑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556259"/>
            <a:ext cx="9144000" cy="458723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575042" y="1985010"/>
            <a:ext cx="710565" cy="361315"/>
          </a:xfrm>
          <a:custGeom>
            <a:avLst/>
            <a:gdLst/>
            <a:ahLst/>
            <a:cxnLst/>
            <a:rect l="l" t="t" r="r" b="b"/>
            <a:pathLst>
              <a:path w="710565" h="361314">
                <a:moveTo>
                  <a:pt x="0" y="361188"/>
                </a:moveTo>
                <a:lnTo>
                  <a:pt x="710183" y="361188"/>
                </a:lnTo>
                <a:lnTo>
                  <a:pt x="710183" y="0"/>
                </a:lnTo>
                <a:lnTo>
                  <a:pt x="0" y="0"/>
                </a:lnTo>
                <a:lnTo>
                  <a:pt x="0" y="361188"/>
                </a:lnTo>
                <a:close/>
              </a:path>
            </a:pathLst>
          </a:custGeom>
          <a:ln w="1981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628388" y="1312163"/>
            <a:ext cx="2903855" cy="864869"/>
          </a:xfrm>
          <a:custGeom>
            <a:avLst/>
            <a:gdLst/>
            <a:ahLst/>
            <a:cxnLst/>
            <a:rect l="l" t="t" r="r" b="b"/>
            <a:pathLst>
              <a:path w="2903854" h="864869">
                <a:moveTo>
                  <a:pt x="2562017" y="711200"/>
                </a:moveTo>
                <a:lnTo>
                  <a:pt x="2086356" y="711200"/>
                </a:lnTo>
                <a:lnTo>
                  <a:pt x="2903473" y="864362"/>
                </a:lnTo>
                <a:lnTo>
                  <a:pt x="2562017" y="711200"/>
                </a:lnTo>
                <a:close/>
              </a:path>
              <a:path w="2903854" h="864869">
                <a:moveTo>
                  <a:pt x="1944115" y="0"/>
                </a:moveTo>
                <a:lnTo>
                  <a:pt x="1217040" y="0"/>
                </a:lnTo>
                <a:lnTo>
                  <a:pt x="129878" y="528"/>
                </a:lnTo>
                <a:lnTo>
                  <a:pt x="88410" y="10521"/>
                </a:lnTo>
                <a:lnTo>
                  <a:pt x="52705" y="31672"/>
                </a:lnTo>
                <a:lnTo>
                  <a:pt x="24746" y="61997"/>
                </a:lnTo>
                <a:lnTo>
                  <a:pt x="6517" y="99514"/>
                </a:lnTo>
                <a:lnTo>
                  <a:pt x="0" y="142239"/>
                </a:lnTo>
                <a:lnTo>
                  <a:pt x="0" y="711200"/>
                </a:lnTo>
                <a:lnTo>
                  <a:pt x="5853" y="751749"/>
                </a:lnTo>
                <a:lnTo>
                  <a:pt x="23504" y="789596"/>
                </a:lnTo>
                <a:lnTo>
                  <a:pt x="50992" y="820357"/>
                </a:lnTo>
                <a:lnTo>
                  <a:pt x="86332" y="842049"/>
                </a:lnTo>
                <a:lnTo>
                  <a:pt x="127541" y="852691"/>
                </a:lnTo>
                <a:lnTo>
                  <a:pt x="142239" y="853440"/>
                </a:lnTo>
                <a:lnTo>
                  <a:pt x="1738629" y="853440"/>
                </a:lnTo>
                <a:lnTo>
                  <a:pt x="1956477" y="852911"/>
                </a:lnTo>
                <a:lnTo>
                  <a:pt x="1997945" y="842918"/>
                </a:lnTo>
                <a:lnTo>
                  <a:pt x="2033650" y="821767"/>
                </a:lnTo>
                <a:lnTo>
                  <a:pt x="2061609" y="791442"/>
                </a:lnTo>
                <a:lnTo>
                  <a:pt x="2079838" y="753925"/>
                </a:lnTo>
                <a:lnTo>
                  <a:pt x="2086356" y="711200"/>
                </a:lnTo>
                <a:lnTo>
                  <a:pt x="2562017" y="711200"/>
                </a:lnTo>
                <a:lnTo>
                  <a:pt x="2086356" y="497839"/>
                </a:lnTo>
                <a:lnTo>
                  <a:pt x="2085827" y="129878"/>
                </a:lnTo>
                <a:lnTo>
                  <a:pt x="2083858" y="115537"/>
                </a:lnTo>
                <a:lnTo>
                  <a:pt x="2069925" y="75770"/>
                </a:lnTo>
                <a:lnTo>
                  <a:pt x="2045496" y="42426"/>
                </a:lnTo>
                <a:lnTo>
                  <a:pt x="2012553" y="17491"/>
                </a:lnTo>
                <a:lnTo>
                  <a:pt x="1973080" y="2945"/>
                </a:lnTo>
                <a:lnTo>
                  <a:pt x="1958814" y="748"/>
                </a:lnTo>
                <a:lnTo>
                  <a:pt x="1944115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822063" y="1438914"/>
            <a:ext cx="1701800" cy="617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20100"/>
              </a:lnSpc>
            </a:pPr>
            <a:r>
              <a:rPr sz="1200" spc="-5" dirty="0">
                <a:solidFill>
                  <a:srgbClr val="585858"/>
                </a:solidFill>
                <a:latin typeface="微软雅黑"/>
                <a:cs typeface="微软雅黑"/>
              </a:rPr>
              <a:t>申报成功未扣款情况下， </a:t>
            </a:r>
            <a:r>
              <a:rPr sz="1200" dirty="0">
                <a:solidFill>
                  <a:srgbClr val="585858"/>
                </a:solidFill>
                <a:latin typeface="微软雅黑"/>
                <a:cs typeface="微软雅黑"/>
              </a:rPr>
              <a:t>若数据有误，作废已申报 数据，重新填写后申报。</a:t>
            </a:r>
            <a:endParaRPr sz="1200">
              <a:latin typeface="微软雅黑"/>
              <a:cs typeface="微软雅黑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8295893" y="1988057"/>
            <a:ext cx="647700" cy="360045"/>
          </a:xfrm>
          <a:custGeom>
            <a:avLst/>
            <a:gdLst/>
            <a:ahLst/>
            <a:cxnLst/>
            <a:rect l="l" t="t" r="r" b="b"/>
            <a:pathLst>
              <a:path w="647700" h="360044">
                <a:moveTo>
                  <a:pt x="0" y="359663"/>
                </a:moveTo>
                <a:lnTo>
                  <a:pt x="647700" y="359663"/>
                </a:lnTo>
                <a:lnTo>
                  <a:pt x="647700" y="0"/>
                </a:lnTo>
                <a:lnTo>
                  <a:pt x="0" y="0"/>
                </a:lnTo>
                <a:lnTo>
                  <a:pt x="0" y="359663"/>
                </a:lnTo>
                <a:close/>
              </a:path>
            </a:pathLst>
          </a:custGeom>
          <a:ln w="1981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364479" y="2393569"/>
            <a:ext cx="3225800" cy="1905635"/>
          </a:xfrm>
          <a:custGeom>
            <a:avLst/>
            <a:gdLst/>
            <a:ahLst/>
            <a:cxnLst/>
            <a:rect l="l" t="t" r="r" b="b"/>
            <a:pathLst>
              <a:path w="3225800" h="1905635">
                <a:moveTo>
                  <a:pt x="3225292" y="0"/>
                </a:moveTo>
                <a:lnTo>
                  <a:pt x="1703324" y="1114679"/>
                </a:lnTo>
                <a:lnTo>
                  <a:pt x="121812" y="1115054"/>
                </a:lnTo>
                <a:lnTo>
                  <a:pt x="107454" y="1116930"/>
                </a:lnTo>
                <a:lnTo>
                  <a:pt x="67882" y="1131213"/>
                </a:lnTo>
                <a:lnTo>
                  <a:pt x="35369" y="1156674"/>
                </a:lnTo>
                <a:lnTo>
                  <a:pt x="12237" y="1190989"/>
                </a:lnTo>
                <a:lnTo>
                  <a:pt x="807" y="1231838"/>
                </a:lnTo>
                <a:lnTo>
                  <a:pt x="0" y="1246505"/>
                </a:lnTo>
                <a:lnTo>
                  <a:pt x="0" y="1444244"/>
                </a:lnTo>
                <a:lnTo>
                  <a:pt x="375" y="1783827"/>
                </a:lnTo>
                <a:lnTo>
                  <a:pt x="10417" y="1825247"/>
                </a:lnTo>
                <a:lnTo>
                  <a:pt x="32409" y="1860371"/>
                </a:lnTo>
                <a:lnTo>
                  <a:pt x="64031" y="1886881"/>
                </a:lnTo>
                <a:lnTo>
                  <a:pt x="102960" y="1902462"/>
                </a:lnTo>
                <a:lnTo>
                  <a:pt x="131825" y="1905635"/>
                </a:lnTo>
                <a:lnTo>
                  <a:pt x="2433320" y="1905635"/>
                </a:lnTo>
                <a:lnTo>
                  <a:pt x="2798171" y="1905260"/>
                </a:lnTo>
                <a:lnTo>
                  <a:pt x="2839580" y="1895223"/>
                </a:lnTo>
                <a:lnTo>
                  <a:pt x="2874704" y="1873237"/>
                </a:lnTo>
                <a:lnTo>
                  <a:pt x="2901221" y="1841620"/>
                </a:lnTo>
                <a:lnTo>
                  <a:pt x="2916810" y="1802686"/>
                </a:lnTo>
                <a:lnTo>
                  <a:pt x="2919984" y="1773809"/>
                </a:lnTo>
                <a:lnTo>
                  <a:pt x="2919984" y="1246505"/>
                </a:lnTo>
                <a:lnTo>
                  <a:pt x="2914356" y="1208301"/>
                </a:lnTo>
                <a:lnTo>
                  <a:pt x="2896089" y="1170824"/>
                </a:lnTo>
                <a:lnTo>
                  <a:pt x="2867419" y="1141180"/>
                </a:lnTo>
                <a:lnTo>
                  <a:pt x="2830668" y="1121691"/>
                </a:lnTo>
                <a:lnTo>
                  <a:pt x="2788158" y="1114679"/>
                </a:lnTo>
                <a:lnTo>
                  <a:pt x="2433320" y="1114679"/>
                </a:lnTo>
                <a:lnTo>
                  <a:pt x="3225292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516371" y="3714754"/>
            <a:ext cx="2616200" cy="3981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200" spc="-5" dirty="0">
                <a:solidFill>
                  <a:srgbClr val="585858"/>
                </a:solidFill>
                <a:latin typeface="微软雅黑"/>
                <a:cs typeface="微软雅黑"/>
              </a:rPr>
              <a:t>申报成功后，不管是否完成缴税，都可</a:t>
            </a:r>
            <a:endParaRPr sz="1200">
              <a:latin typeface="微软雅黑"/>
              <a:cs typeface="微软雅黑"/>
            </a:endParaRPr>
          </a:p>
          <a:p>
            <a:pPr algn="ctr">
              <a:lnSpc>
                <a:spcPct val="100000"/>
              </a:lnSpc>
              <a:spcBef>
                <a:spcPts val="290"/>
              </a:spcBef>
            </a:pPr>
            <a:r>
              <a:rPr sz="1200" dirty="0">
                <a:solidFill>
                  <a:srgbClr val="585858"/>
                </a:solidFill>
                <a:latin typeface="微软雅黑"/>
                <a:cs typeface="微软雅黑"/>
              </a:rPr>
              <a:t>以进行更正申报，税款多退少补。</a:t>
            </a:r>
            <a:endParaRPr sz="1200">
              <a:latin typeface="微软雅黑"/>
              <a:cs typeface="微软雅黑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3088" y="51815"/>
            <a:ext cx="443865" cy="467995"/>
          </a:xfrm>
          <a:custGeom>
            <a:avLst/>
            <a:gdLst/>
            <a:ahLst/>
            <a:cxnLst/>
            <a:rect l="l" t="t" r="r" b="b"/>
            <a:pathLst>
              <a:path w="443865" h="467995">
                <a:moveTo>
                  <a:pt x="123520" y="0"/>
                </a:moveTo>
                <a:lnTo>
                  <a:pt x="0" y="0"/>
                </a:lnTo>
                <a:lnTo>
                  <a:pt x="0" y="467868"/>
                </a:lnTo>
                <a:lnTo>
                  <a:pt x="123520" y="467868"/>
                </a:lnTo>
                <a:lnTo>
                  <a:pt x="123520" y="440436"/>
                </a:lnTo>
                <a:lnTo>
                  <a:pt x="61760" y="440436"/>
                </a:lnTo>
                <a:lnTo>
                  <a:pt x="45465" y="437007"/>
                </a:lnTo>
                <a:lnTo>
                  <a:pt x="18872" y="405257"/>
                </a:lnTo>
                <a:lnTo>
                  <a:pt x="17157" y="394843"/>
                </a:lnTo>
                <a:lnTo>
                  <a:pt x="18872" y="387223"/>
                </a:lnTo>
                <a:lnTo>
                  <a:pt x="45465" y="354584"/>
                </a:lnTo>
                <a:lnTo>
                  <a:pt x="61760" y="350266"/>
                </a:lnTo>
                <a:lnTo>
                  <a:pt x="123520" y="350266"/>
                </a:lnTo>
                <a:lnTo>
                  <a:pt x="123520" y="217170"/>
                </a:lnTo>
                <a:lnTo>
                  <a:pt x="26593" y="217170"/>
                </a:lnTo>
                <a:lnTo>
                  <a:pt x="26593" y="64388"/>
                </a:lnTo>
                <a:lnTo>
                  <a:pt x="123520" y="64388"/>
                </a:lnTo>
                <a:lnTo>
                  <a:pt x="123520" y="0"/>
                </a:lnTo>
                <a:close/>
              </a:path>
              <a:path w="443865" h="467995">
                <a:moveTo>
                  <a:pt x="123520" y="350266"/>
                </a:moveTo>
                <a:lnTo>
                  <a:pt x="61760" y="350266"/>
                </a:lnTo>
                <a:lnTo>
                  <a:pt x="72059" y="351917"/>
                </a:lnTo>
                <a:lnTo>
                  <a:pt x="79781" y="354584"/>
                </a:lnTo>
                <a:lnTo>
                  <a:pt x="106362" y="387223"/>
                </a:lnTo>
                <a:lnTo>
                  <a:pt x="106362" y="405257"/>
                </a:lnTo>
                <a:lnTo>
                  <a:pt x="79781" y="437007"/>
                </a:lnTo>
                <a:lnTo>
                  <a:pt x="61760" y="440436"/>
                </a:lnTo>
                <a:lnTo>
                  <a:pt x="123520" y="440436"/>
                </a:lnTo>
                <a:lnTo>
                  <a:pt x="123520" y="350266"/>
                </a:lnTo>
                <a:close/>
              </a:path>
              <a:path w="443865" h="467995">
                <a:moveTo>
                  <a:pt x="61760" y="358901"/>
                </a:moveTo>
                <a:lnTo>
                  <a:pt x="54902" y="360553"/>
                </a:lnTo>
                <a:lnTo>
                  <a:pt x="48031" y="361442"/>
                </a:lnTo>
                <a:lnTo>
                  <a:pt x="42036" y="365760"/>
                </a:lnTo>
                <a:lnTo>
                  <a:pt x="36880" y="369950"/>
                </a:lnTo>
                <a:lnTo>
                  <a:pt x="32600" y="376047"/>
                </a:lnTo>
                <a:lnTo>
                  <a:pt x="28308" y="381126"/>
                </a:lnTo>
                <a:lnTo>
                  <a:pt x="26593" y="387985"/>
                </a:lnTo>
                <a:lnTo>
                  <a:pt x="25730" y="394843"/>
                </a:lnTo>
                <a:lnTo>
                  <a:pt x="26593" y="403479"/>
                </a:lnTo>
                <a:lnTo>
                  <a:pt x="54902" y="431800"/>
                </a:lnTo>
                <a:lnTo>
                  <a:pt x="70345" y="431800"/>
                </a:lnTo>
                <a:lnTo>
                  <a:pt x="95211" y="410337"/>
                </a:lnTo>
                <a:lnTo>
                  <a:pt x="98653" y="403479"/>
                </a:lnTo>
                <a:lnTo>
                  <a:pt x="98653" y="387985"/>
                </a:lnTo>
                <a:lnTo>
                  <a:pt x="92646" y="376047"/>
                </a:lnTo>
                <a:lnTo>
                  <a:pt x="88353" y="369950"/>
                </a:lnTo>
                <a:lnTo>
                  <a:pt x="83210" y="365760"/>
                </a:lnTo>
                <a:lnTo>
                  <a:pt x="77203" y="361442"/>
                </a:lnTo>
                <a:lnTo>
                  <a:pt x="70345" y="360553"/>
                </a:lnTo>
                <a:lnTo>
                  <a:pt x="61760" y="358901"/>
                </a:lnTo>
                <a:close/>
              </a:path>
              <a:path w="443865" h="467995">
                <a:moveTo>
                  <a:pt x="123520" y="64388"/>
                </a:moveTo>
                <a:lnTo>
                  <a:pt x="96926" y="64388"/>
                </a:lnTo>
                <a:lnTo>
                  <a:pt x="96926" y="217170"/>
                </a:lnTo>
                <a:lnTo>
                  <a:pt x="123520" y="217170"/>
                </a:lnTo>
                <a:lnTo>
                  <a:pt x="123520" y="64388"/>
                </a:lnTo>
                <a:close/>
              </a:path>
              <a:path w="443865" h="467995">
                <a:moveTo>
                  <a:pt x="85775" y="181991"/>
                </a:moveTo>
                <a:lnTo>
                  <a:pt x="37744" y="181991"/>
                </a:lnTo>
                <a:lnTo>
                  <a:pt x="37744" y="201803"/>
                </a:lnTo>
                <a:lnTo>
                  <a:pt x="85775" y="201803"/>
                </a:lnTo>
                <a:lnTo>
                  <a:pt x="85775" y="181991"/>
                </a:lnTo>
                <a:close/>
              </a:path>
              <a:path w="443865" h="467995">
                <a:moveTo>
                  <a:pt x="85775" y="126237"/>
                </a:moveTo>
                <a:lnTo>
                  <a:pt x="37744" y="126237"/>
                </a:lnTo>
                <a:lnTo>
                  <a:pt x="37744" y="145923"/>
                </a:lnTo>
                <a:lnTo>
                  <a:pt x="85775" y="145923"/>
                </a:lnTo>
                <a:lnTo>
                  <a:pt x="85775" y="126237"/>
                </a:lnTo>
                <a:close/>
              </a:path>
              <a:path w="443865" h="467995">
                <a:moveTo>
                  <a:pt x="85775" y="73025"/>
                </a:moveTo>
                <a:lnTo>
                  <a:pt x="37744" y="73025"/>
                </a:lnTo>
                <a:lnTo>
                  <a:pt x="37744" y="91821"/>
                </a:lnTo>
                <a:lnTo>
                  <a:pt x="85775" y="91821"/>
                </a:lnTo>
                <a:lnTo>
                  <a:pt x="85775" y="73025"/>
                </a:lnTo>
                <a:close/>
              </a:path>
              <a:path w="443865" h="467995">
                <a:moveTo>
                  <a:pt x="286512" y="0"/>
                </a:moveTo>
                <a:lnTo>
                  <a:pt x="162979" y="0"/>
                </a:lnTo>
                <a:lnTo>
                  <a:pt x="162979" y="467868"/>
                </a:lnTo>
                <a:lnTo>
                  <a:pt x="286512" y="467868"/>
                </a:lnTo>
                <a:lnTo>
                  <a:pt x="286512" y="440436"/>
                </a:lnTo>
                <a:lnTo>
                  <a:pt x="224739" y="440436"/>
                </a:lnTo>
                <a:lnTo>
                  <a:pt x="216166" y="438658"/>
                </a:lnTo>
                <a:lnTo>
                  <a:pt x="207594" y="437007"/>
                </a:lnTo>
                <a:lnTo>
                  <a:pt x="199008" y="433578"/>
                </a:lnTo>
                <a:lnTo>
                  <a:pt x="193865" y="427482"/>
                </a:lnTo>
                <a:lnTo>
                  <a:pt x="187858" y="420624"/>
                </a:lnTo>
                <a:lnTo>
                  <a:pt x="183565" y="413766"/>
                </a:lnTo>
                <a:lnTo>
                  <a:pt x="181000" y="405257"/>
                </a:lnTo>
                <a:lnTo>
                  <a:pt x="179285" y="394843"/>
                </a:lnTo>
                <a:lnTo>
                  <a:pt x="181000" y="387223"/>
                </a:lnTo>
                <a:lnTo>
                  <a:pt x="207594" y="354584"/>
                </a:lnTo>
                <a:lnTo>
                  <a:pt x="224739" y="350266"/>
                </a:lnTo>
                <a:lnTo>
                  <a:pt x="286512" y="350266"/>
                </a:lnTo>
                <a:lnTo>
                  <a:pt x="286512" y="217170"/>
                </a:lnTo>
                <a:lnTo>
                  <a:pt x="189572" y="217170"/>
                </a:lnTo>
                <a:lnTo>
                  <a:pt x="189572" y="64388"/>
                </a:lnTo>
                <a:lnTo>
                  <a:pt x="286512" y="64388"/>
                </a:lnTo>
                <a:lnTo>
                  <a:pt x="286512" y="0"/>
                </a:lnTo>
                <a:close/>
              </a:path>
              <a:path w="443865" h="467995">
                <a:moveTo>
                  <a:pt x="286512" y="350266"/>
                </a:moveTo>
                <a:lnTo>
                  <a:pt x="224739" y="350266"/>
                </a:lnTo>
                <a:lnTo>
                  <a:pt x="234175" y="351917"/>
                </a:lnTo>
                <a:lnTo>
                  <a:pt x="242760" y="354584"/>
                </a:lnTo>
                <a:lnTo>
                  <a:pt x="249618" y="358901"/>
                </a:lnTo>
                <a:lnTo>
                  <a:pt x="256489" y="363093"/>
                </a:lnTo>
                <a:lnTo>
                  <a:pt x="262483" y="369950"/>
                </a:lnTo>
                <a:lnTo>
                  <a:pt x="266776" y="378587"/>
                </a:lnTo>
                <a:lnTo>
                  <a:pt x="269354" y="387223"/>
                </a:lnTo>
                <a:lnTo>
                  <a:pt x="269354" y="405257"/>
                </a:lnTo>
                <a:lnTo>
                  <a:pt x="242760" y="437007"/>
                </a:lnTo>
                <a:lnTo>
                  <a:pt x="224739" y="440436"/>
                </a:lnTo>
                <a:lnTo>
                  <a:pt x="286512" y="440436"/>
                </a:lnTo>
                <a:lnTo>
                  <a:pt x="286512" y="350266"/>
                </a:lnTo>
                <a:close/>
              </a:path>
              <a:path w="443865" h="467995">
                <a:moveTo>
                  <a:pt x="224739" y="358901"/>
                </a:moveTo>
                <a:lnTo>
                  <a:pt x="217030" y="360553"/>
                </a:lnTo>
                <a:lnTo>
                  <a:pt x="210159" y="361442"/>
                </a:lnTo>
                <a:lnTo>
                  <a:pt x="205016" y="365760"/>
                </a:lnTo>
                <a:lnTo>
                  <a:pt x="199008" y="369950"/>
                </a:lnTo>
                <a:lnTo>
                  <a:pt x="194716" y="376047"/>
                </a:lnTo>
                <a:lnTo>
                  <a:pt x="190436" y="381126"/>
                </a:lnTo>
                <a:lnTo>
                  <a:pt x="189572" y="387985"/>
                </a:lnTo>
                <a:lnTo>
                  <a:pt x="187858" y="394843"/>
                </a:lnTo>
                <a:lnTo>
                  <a:pt x="189572" y="403479"/>
                </a:lnTo>
                <a:lnTo>
                  <a:pt x="217030" y="431800"/>
                </a:lnTo>
                <a:lnTo>
                  <a:pt x="231609" y="431800"/>
                </a:lnTo>
                <a:lnTo>
                  <a:pt x="260769" y="403479"/>
                </a:lnTo>
                <a:lnTo>
                  <a:pt x="260769" y="387985"/>
                </a:lnTo>
                <a:lnTo>
                  <a:pt x="231609" y="360553"/>
                </a:lnTo>
                <a:lnTo>
                  <a:pt x="224739" y="358901"/>
                </a:lnTo>
                <a:close/>
              </a:path>
              <a:path w="443865" h="467995">
                <a:moveTo>
                  <a:pt x="286512" y="64388"/>
                </a:moveTo>
                <a:lnTo>
                  <a:pt x="258203" y="64388"/>
                </a:lnTo>
                <a:lnTo>
                  <a:pt x="258203" y="217170"/>
                </a:lnTo>
                <a:lnTo>
                  <a:pt x="286512" y="217170"/>
                </a:lnTo>
                <a:lnTo>
                  <a:pt x="286512" y="64388"/>
                </a:lnTo>
                <a:close/>
              </a:path>
              <a:path w="443865" h="467995">
                <a:moveTo>
                  <a:pt x="247904" y="181991"/>
                </a:moveTo>
                <a:lnTo>
                  <a:pt x="200723" y="181991"/>
                </a:lnTo>
                <a:lnTo>
                  <a:pt x="200723" y="201803"/>
                </a:lnTo>
                <a:lnTo>
                  <a:pt x="247904" y="201803"/>
                </a:lnTo>
                <a:lnTo>
                  <a:pt x="247904" y="181991"/>
                </a:lnTo>
                <a:close/>
              </a:path>
              <a:path w="443865" h="467995">
                <a:moveTo>
                  <a:pt x="247904" y="126237"/>
                </a:moveTo>
                <a:lnTo>
                  <a:pt x="200723" y="126237"/>
                </a:lnTo>
                <a:lnTo>
                  <a:pt x="200723" y="145923"/>
                </a:lnTo>
                <a:lnTo>
                  <a:pt x="247904" y="145923"/>
                </a:lnTo>
                <a:lnTo>
                  <a:pt x="247904" y="126237"/>
                </a:lnTo>
                <a:close/>
              </a:path>
              <a:path w="443865" h="467995">
                <a:moveTo>
                  <a:pt x="247904" y="73025"/>
                </a:moveTo>
                <a:lnTo>
                  <a:pt x="200723" y="73025"/>
                </a:lnTo>
                <a:lnTo>
                  <a:pt x="200723" y="91821"/>
                </a:lnTo>
                <a:lnTo>
                  <a:pt x="247904" y="91821"/>
                </a:lnTo>
                <a:lnTo>
                  <a:pt x="247904" y="73025"/>
                </a:lnTo>
                <a:close/>
              </a:path>
              <a:path w="443865" h="467995">
                <a:moveTo>
                  <a:pt x="443484" y="0"/>
                </a:moveTo>
                <a:lnTo>
                  <a:pt x="319963" y="0"/>
                </a:lnTo>
                <a:lnTo>
                  <a:pt x="319963" y="467868"/>
                </a:lnTo>
                <a:lnTo>
                  <a:pt x="443484" y="467868"/>
                </a:lnTo>
                <a:lnTo>
                  <a:pt x="443484" y="440436"/>
                </a:lnTo>
                <a:lnTo>
                  <a:pt x="381723" y="440436"/>
                </a:lnTo>
                <a:lnTo>
                  <a:pt x="371424" y="438658"/>
                </a:lnTo>
                <a:lnTo>
                  <a:pt x="339686" y="413766"/>
                </a:lnTo>
                <a:lnTo>
                  <a:pt x="336257" y="394843"/>
                </a:lnTo>
                <a:lnTo>
                  <a:pt x="337972" y="387223"/>
                </a:lnTo>
                <a:lnTo>
                  <a:pt x="339686" y="378587"/>
                </a:lnTo>
                <a:lnTo>
                  <a:pt x="343979" y="369950"/>
                </a:lnTo>
                <a:lnTo>
                  <a:pt x="349123" y="363093"/>
                </a:lnTo>
                <a:lnTo>
                  <a:pt x="355993" y="358901"/>
                </a:lnTo>
                <a:lnTo>
                  <a:pt x="362851" y="354584"/>
                </a:lnTo>
                <a:lnTo>
                  <a:pt x="371424" y="351917"/>
                </a:lnTo>
                <a:lnTo>
                  <a:pt x="381723" y="350266"/>
                </a:lnTo>
                <a:lnTo>
                  <a:pt x="443484" y="350266"/>
                </a:lnTo>
                <a:lnTo>
                  <a:pt x="443484" y="217170"/>
                </a:lnTo>
                <a:lnTo>
                  <a:pt x="346557" y="217170"/>
                </a:lnTo>
                <a:lnTo>
                  <a:pt x="346557" y="64388"/>
                </a:lnTo>
                <a:lnTo>
                  <a:pt x="443484" y="64388"/>
                </a:lnTo>
                <a:lnTo>
                  <a:pt x="443484" y="0"/>
                </a:lnTo>
                <a:close/>
              </a:path>
              <a:path w="443865" h="467995">
                <a:moveTo>
                  <a:pt x="443484" y="350266"/>
                </a:moveTo>
                <a:lnTo>
                  <a:pt x="381723" y="350266"/>
                </a:lnTo>
                <a:lnTo>
                  <a:pt x="389445" y="351917"/>
                </a:lnTo>
                <a:lnTo>
                  <a:pt x="398018" y="354584"/>
                </a:lnTo>
                <a:lnTo>
                  <a:pt x="424611" y="387223"/>
                </a:lnTo>
                <a:lnTo>
                  <a:pt x="426326" y="394843"/>
                </a:lnTo>
                <a:lnTo>
                  <a:pt x="424611" y="405257"/>
                </a:lnTo>
                <a:lnTo>
                  <a:pt x="398018" y="437007"/>
                </a:lnTo>
                <a:lnTo>
                  <a:pt x="389445" y="438658"/>
                </a:lnTo>
                <a:lnTo>
                  <a:pt x="381723" y="440436"/>
                </a:lnTo>
                <a:lnTo>
                  <a:pt x="443484" y="440436"/>
                </a:lnTo>
                <a:lnTo>
                  <a:pt x="443484" y="350266"/>
                </a:lnTo>
                <a:close/>
              </a:path>
              <a:path w="443865" h="467995">
                <a:moveTo>
                  <a:pt x="381723" y="358901"/>
                </a:moveTo>
                <a:lnTo>
                  <a:pt x="374002" y="360553"/>
                </a:lnTo>
                <a:lnTo>
                  <a:pt x="367144" y="361442"/>
                </a:lnTo>
                <a:lnTo>
                  <a:pt x="360273" y="365760"/>
                </a:lnTo>
                <a:lnTo>
                  <a:pt x="355130" y="369950"/>
                </a:lnTo>
                <a:lnTo>
                  <a:pt x="350837" y="376047"/>
                </a:lnTo>
                <a:lnTo>
                  <a:pt x="347408" y="381126"/>
                </a:lnTo>
                <a:lnTo>
                  <a:pt x="344830" y="387985"/>
                </a:lnTo>
                <a:lnTo>
                  <a:pt x="344830" y="403479"/>
                </a:lnTo>
                <a:lnTo>
                  <a:pt x="374002" y="431800"/>
                </a:lnTo>
                <a:lnTo>
                  <a:pt x="388581" y="431800"/>
                </a:lnTo>
                <a:lnTo>
                  <a:pt x="416039" y="403479"/>
                </a:lnTo>
                <a:lnTo>
                  <a:pt x="417753" y="394843"/>
                </a:lnTo>
                <a:lnTo>
                  <a:pt x="416039" y="387985"/>
                </a:lnTo>
                <a:lnTo>
                  <a:pt x="415175" y="381126"/>
                </a:lnTo>
                <a:lnTo>
                  <a:pt x="410883" y="376047"/>
                </a:lnTo>
                <a:lnTo>
                  <a:pt x="406603" y="369950"/>
                </a:lnTo>
                <a:lnTo>
                  <a:pt x="401446" y="365760"/>
                </a:lnTo>
                <a:lnTo>
                  <a:pt x="395452" y="361442"/>
                </a:lnTo>
                <a:lnTo>
                  <a:pt x="388581" y="360553"/>
                </a:lnTo>
                <a:lnTo>
                  <a:pt x="381723" y="358901"/>
                </a:lnTo>
                <a:close/>
              </a:path>
              <a:path w="443865" h="467995">
                <a:moveTo>
                  <a:pt x="443484" y="64388"/>
                </a:moveTo>
                <a:lnTo>
                  <a:pt x="415175" y="64388"/>
                </a:lnTo>
                <a:lnTo>
                  <a:pt x="415175" y="217170"/>
                </a:lnTo>
                <a:lnTo>
                  <a:pt x="443484" y="217170"/>
                </a:lnTo>
                <a:lnTo>
                  <a:pt x="443484" y="64388"/>
                </a:lnTo>
                <a:close/>
              </a:path>
              <a:path w="443865" h="467995">
                <a:moveTo>
                  <a:pt x="404888" y="181991"/>
                </a:moveTo>
                <a:lnTo>
                  <a:pt x="357708" y="181991"/>
                </a:lnTo>
                <a:lnTo>
                  <a:pt x="357708" y="201803"/>
                </a:lnTo>
                <a:lnTo>
                  <a:pt x="404888" y="201803"/>
                </a:lnTo>
                <a:lnTo>
                  <a:pt x="404888" y="181991"/>
                </a:lnTo>
                <a:close/>
              </a:path>
              <a:path w="443865" h="467995">
                <a:moveTo>
                  <a:pt x="404888" y="126237"/>
                </a:moveTo>
                <a:lnTo>
                  <a:pt x="357708" y="126237"/>
                </a:lnTo>
                <a:lnTo>
                  <a:pt x="357708" y="145923"/>
                </a:lnTo>
                <a:lnTo>
                  <a:pt x="404888" y="145923"/>
                </a:lnTo>
                <a:lnTo>
                  <a:pt x="404888" y="126237"/>
                </a:lnTo>
                <a:close/>
              </a:path>
              <a:path w="443865" h="467995">
                <a:moveTo>
                  <a:pt x="404888" y="73025"/>
                </a:moveTo>
                <a:lnTo>
                  <a:pt x="357708" y="73025"/>
                </a:lnTo>
                <a:lnTo>
                  <a:pt x="357708" y="91821"/>
                </a:lnTo>
                <a:lnTo>
                  <a:pt x="404888" y="91821"/>
                </a:lnTo>
                <a:lnTo>
                  <a:pt x="404888" y="73025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076704" y="129462"/>
            <a:ext cx="2316480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solidFill>
                  <a:srgbClr val="D9D9D9"/>
                </a:solidFill>
                <a:latin typeface="微软雅黑"/>
                <a:cs typeface="微软雅黑"/>
              </a:rPr>
              <a:t>软件操作与数据清理</a:t>
            </a:r>
            <a:endParaRPr sz="2000">
              <a:latin typeface="微软雅黑"/>
              <a:cs typeface="微软雅黑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790185" y="1132306"/>
            <a:ext cx="3506470" cy="34427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87323" y="2025395"/>
            <a:ext cx="3883152" cy="20025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801495" y="2345480"/>
            <a:ext cx="1654810" cy="4324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dirty="0">
                <a:solidFill>
                  <a:srgbClr val="FFFFFF"/>
                </a:solidFill>
                <a:latin typeface="微软雅黑"/>
                <a:cs typeface="微软雅黑"/>
              </a:rPr>
              <a:t>税款缴纳</a:t>
            </a:r>
            <a:endParaRPr sz="3200">
              <a:latin typeface="微软雅黑"/>
              <a:cs typeface="微软雅黑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3088" y="51815"/>
            <a:ext cx="443865" cy="467995"/>
          </a:xfrm>
          <a:custGeom>
            <a:avLst/>
            <a:gdLst/>
            <a:ahLst/>
            <a:cxnLst/>
            <a:rect l="l" t="t" r="r" b="b"/>
            <a:pathLst>
              <a:path w="443865" h="467995">
                <a:moveTo>
                  <a:pt x="123520" y="0"/>
                </a:moveTo>
                <a:lnTo>
                  <a:pt x="0" y="0"/>
                </a:lnTo>
                <a:lnTo>
                  <a:pt x="0" y="467868"/>
                </a:lnTo>
                <a:lnTo>
                  <a:pt x="123520" y="467868"/>
                </a:lnTo>
                <a:lnTo>
                  <a:pt x="123520" y="440436"/>
                </a:lnTo>
                <a:lnTo>
                  <a:pt x="61760" y="440436"/>
                </a:lnTo>
                <a:lnTo>
                  <a:pt x="45465" y="437007"/>
                </a:lnTo>
                <a:lnTo>
                  <a:pt x="18872" y="405257"/>
                </a:lnTo>
                <a:lnTo>
                  <a:pt x="17157" y="394843"/>
                </a:lnTo>
                <a:lnTo>
                  <a:pt x="18872" y="387223"/>
                </a:lnTo>
                <a:lnTo>
                  <a:pt x="45465" y="354584"/>
                </a:lnTo>
                <a:lnTo>
                  <a:pt x="61760" y="350266"/>
                </a:lnTo>
                <a:lnTo>
                  <a:pt x="123520" y="350266"/>
                </a:lnTo>
                <a:lnTo>
                  <a:pt x="123520" y="217170"/>
                </a:lnTo>
                <a:lnTo>
                  <a:pt x="26593" y="217170"/>
                </a:lnTo>
                <a:lnTo>
                  <a:pt x="26593" y="64388"/>
                </a:lnTo>
                <a:lnTo>
                  <a:pt x="123520" y="64388"/>
                </a:lnTo>
                <a:lnTo>
                  <a:pt x="123520" y="0"/>
                </a:lnTo>
                <a:close/>
              </a:path>
              <a:path w="443865" h="467995">
                <a:moveTo>
                  <a:pt x="123520" y="350266"/>
                </a:moveTo>
                <a:lnTo>
                  <a:pt x="61760" y="350266"/>
                </a:lnTo>
                <a:lnTo>
                  <a:pt x="72059" y="351917"/>
                </a:lnTo>
                <a:lnTo>
                  <a:pt x="79781" y="354584"/>
                </a:lnTo>
                <a:lnTo>
                  <a:pt x="106362" y="387223"/>
                </a:lnTo>
                <a:lnTo>
                  <a:pt x="106362" y="405257"/>
                </a:lnTo>
                <a:lnTo>
                  <a:pt x="79781" y="437007"/>
                </a:lnTo>
                <a:lnTo>
                  <a:pt x="61760" y="440436"/>
                </a:lnTo>
                <a:lnTo>
                  <a:pt x="123520" y="440436"/>
                </a:lnTo>
                <a:lnTo>
                  <a:pt x="123520" y="350266"/>
                </a:lnTo>
                <a:close/>
              </a:path>
              <a:path w="443865" h="467995">
                <a:moveTo>
                  <a:pt x="61760" y="358901"/>
                </a:moveTo>
                <a:lnTo>
                  <a:pt x="54902" y="360553"/>
                </a:lnTo>
                <a:lnTo>
                  <a:pt x="48031" y="361442"/>
                </a:lnTo>
                <a:lnTo>
                  <a:pt x="42036" y="365760"/>
                </a:lnTo>
                <a:lnTo>
                  <a:pt x="36880" y="369950"/>
                </a:lnTo>
                <a:lnTo>
                  <a:pt x="32600" y="376047"/>
                </a:lnTo>
                <a:lnTo>
                  <a:pt x="28308" y="381126"/>
                </a:lnTo>
                <a:lnTo>
                  <a:pt x="26593" y="387985"/>
                </a:lnTo>
                <a:lnTo>
                  <a:pt x="25730" y="394843"/>
                </a:lnTo>
                <a:lnTo>
                  <a:pt x="26593" y="403479"/>
                </a:lnTo>
                <a:lnTo>
                  <a:pt x="54902" y="431800"/>
                </a:lnTo>
                <a:lnTo>
                  <a:pt x="70345" y="431800"/>
                </a:lnTo>
                <a:lnTo>
                  <a:pt x="95211" y="410337"/>
                </a:lnTo>
                <a:lnTo>
                  <a:pt x="98653" y="403479"/>
                </a:lnTo>
                <a:lnTo>
                  <a:pt x="98653" y="387985"/>
                </a:lnTo>
                <a:lnTo>
                  <a:pt x="92646" y="376047"/>
                </a:lnTo>
                <a:lnTo>
                  <a:pt x="88353" y="369950"/>
                </a:lnTo>
                <a:lnTo>
                  <a:pt x="83210" y="365760"/>
                </a:lnTo>
                <a:lnTo>
                  <a:pt x="77203" y="361442"/>
                </a:lnTo>
                <a:lnTo>
                  <a:pt x="70345" y="360553"/>
                </a:lnTo>
                <a:lnTo>
                  <a:pt x="61760" y="358901"/>
                </a:lnTo>
                <a:close/>
              </a:path>
              <a:path w="443865" h="467995">
                <a:moveTo>
                  <a:pt x="123520" y="64388"/>
                </a:moveTo>
                <a:lnTo>
                  <a:pt x="96926" y="64388"/>
                </a:lnTo>
                <a:lnTo>
                  <a:pt x="96926" y="217170"/>
                </a:lnTo>
                <a:lnTo>
                  <a:pt x="123520" y="217170"/>
                </a:lnTo>
                <a:lnTo>
                  <a:pt x="123520" y="64388"/>
                </a:lnTo>
                <a:close/>
              </a:path>
              <a:path w="443865" h="467995">
                <a:moveTo>
                  <a:pt x="85775" y="181991"/>
                </a:moveTo>
                <a:lnTo>
                  <a:pt x="37744" y="181991"/>
                </a:lnTo>
                <a:lnTo>
                  <a:pt x="37744" y="201803"/>
                </a:lnTo>
                <a:lnTo>
                  <a:pt x="85775" y="201803"/>
                </a:lnTo>
                <a:lnTo>
                  <a:pt x="85775" y="181991"/>
                </a:lnTo>
                <a:close/>
              </a:path>
              <a:path w="443865" h="467995">
                <a:moveTo>
                  <a:pt x="85775" y="126237"/>
                </a:moveTo>
                <a:lnTo>
                  <a:pt x="37744" y="126237"/>
                </a:lnTo>
                <a:lnTo>
                  <a:pt x="37744" y="145923"/>
                </a:lnTo>
                <a:lnTo>
                  <a:pt x="85775" y="145923"/>
                </a:lnTo>
                <a:lnTo>
                  <a:pt x="85775" y="126237"/>
                </a:lnTo>
                <a:close/>
              </a:path>
              <a:path w="443865" h="467995">
                <a:moveTo>
                  <a:pt x="85775" y="73025"/>
                </a:moveTo>
                <a:lnTo>
                  <a:pt x="37744" y="73025"/>
                </a:lnTo>
                <a:lnTo>
                  <a:pt x="37744" y="91821"/>
                </a:lnTo>
                <a:lnTo>
                  <a:pt x="85775" y="91821"/>
                </a:lnTo>
                <a:lnTo>
                  <a:pt x="85775" y="73025"/>
                </a:lnTo>
                <a:close/>
              </a:path>
              <a:path w="443865" h="467995">
                <a:moveTo>
                  <a:pt x="286512" y="0"/>
                </a:moveTo>
                <a:lnTo>
                  <a:pt x="162979" y="0"/>
                </a:lnTo>
                <a:lnTo>
                  <a:pt x="162979" y="467868"/>
                </a:lnTo>
                <a:lnTo>
                  <a:pt x="286512" y="467868"/>
                </a:lnTo>
                <a:lnTo>
                  <a:pt x="286512" y="440436"/>
                </a:lnTo>
                <a:lnTo>
                  <a:pt x="224739" y="440436"/>
                </a:lnTo>
                <a:lnTo>
                  <a:pt x="216166" y="438658"/>
                </a:lnTo>
                <a:lnTo>
                  <a:pt x="207594" y="437007"/>
                </a:lnTo>
                <a:lnTo>
                  <a:pt x="199008" y="433578"/>
                </a:lnTo>
                <a:lnTo>
                  <a:pt x="193865" y="427482"/>
                </a:lnTo>
                <a:lnTo>
                  <a:pt x="187858" y="420624"/>
                </a:lnTo>
                <a:lnTo>
                  <a:pt x="183565" y="413766"/>
                </a:lnTo>
                <a:lnTo>
                  <a:pt x="181000" y="405257"/>
                </a:lnTo>
                <a:lnTo>
                  <a:pt x="179285" y="394843"/>
                </a:lnTo>
                <a:lnTo>
                  <a:pt x="181000" y="387223"/>
                </a:lnTo>
                <a:lnTo>
                  <a:pt x="207594" y="354584"/>
                </a:lnTo>
                <a:lnTo>
                  <a:pt x="224739" y="350266"/>
                </a:lnTo>
                <a:lnTo>
                  <a:pt x="286512" y="350266"/>
                </a:lnTo>
                <a:lnTo>
                  <a:pt x="286512" y="217170"/>
                </a:lnTo>
                <a:lnTo>
                  <a:pt x="189572" y="217170"/>
                </a:lnTo>
                <a:lnTo>
                  <a:pt x="189572" y="64388"/>
                </a:lnTo>
                <a:lnTo>
                  <a:pt x="286512" y="64388"/>
                </a:lnTo>
                <a:lnTo>
                  <a:pt x="286512" y="0"/>
                </a:lnTo>
                <a:close/>
              </a:path>
              <a:path w="443865" h="467995">
                <a:moveTo>
                  <a:pt x="286512" y="350266"/>
                </a:moveTo>
                <a:lnTo>
                  <a:pt x="224739" y="350266"/>
                </a:lnTo>
                <a:lnTo>
                  <a:pt x="234175" y="351917"/>
                </a:lnTo>
                <a:lnTo>
                  <a:pt x="242760" y="354584"/>
                </a:lnTo>
                <a:lnTo>
                  <a:pt x="249618" y="358901"/>
                </a:lnTo>
                <a:lnTo>
                  <a:pt x="256489" y="363093"/>
                </a:lnTo>
                <a:lnTo>
                  <a:pt x="262483" y="369950"/>
                </a:lnTo>
                <a:lnTo>
                  <a:pt x="266776" y="378587"/>
                </a:lnTo>
                <a:lnTo>
                  <a:pt x="269354" y="387223"/>
                </a:lnTo>
                <a:lnTo>
                  <a:pt x="269354" y="405257"/>
                </a:lnTo>
                <a:lnTo>
                  <a:pt x="242760" y="437007"/>
                </a:lnTo>
                <a:lnTo>
                  <a:pt x="224739" y="440436"/>
                </a:lnTo>
                <a:lnTo>
                  <a:pt x="286512" y="440436"/>
                </a:lnTo>
                <a:lnTo>
                  <a:pt x="286512" y="350266"/>
                </a:lnTo>
                <a:close/>
              </a:path>
              <a:path w="443865" h="467995">
                <a:moveTo>
                  <a:pt x="224739" y="358901"/>
                </a:moveTo>
                <a:lnTo>
                  <a:pt x="217030" y="360553"/>
                </a:lnTo>
                <a:lnTo>
                  <a:pt x="210159" y="361442"/>
                </a:lnTo>
                <a:lnTo>
                  <a:pt x="205016" y="365760"/>
                </a:lnTo>
                <a:lnTo>
                  <a:pt x="199008" y="369950"/>
                </a:lnTo>
                <a:lnTo>
                  <a:pt x="194716" y="376047"/>
                </a:lnTo>
                <a:lnTo>
                  <a:pt x="190436" y="381126"/>
                </a:lnTo>
                <a:lnTo>
                  <a:pt x="189572" y="387985"/>
                </a:lnTo>
                <a:lnTo>
                  <a:pt x="187858" y="394843"/>
                </a:lnTo>
                <a:lnTo>
                  <a:pt x="189572" y="403479"/>
                </a:lnTo>
                <a:lnTo>
                  <a:pt x="217030" y="431800"/>
                </a:lnTo>
                <a:lnTo>
                  <a:pt x="231609" y="431800"/>
                </a:lnTo>
                <a:lnTo>
                  <a:pt x="260769" y="403479"/>
                </a:lnTo>
                <a:lnTo>
                  <a:pt x="260769" y="387985"/>
                </a:lnTo>
                <a:lnTo>
                  <a:pt x="231609" y="360553"/>
                </a:lnTo>
                <a:lnTo>
                  <a:pt x="224739" y="358901"/>
                </a:lnTo>
                <a:close/>
              </a:path>
              <a:path w="443865" h="467995">
                <a:moveTo>
                  <a:pt x="286512" y="64388"/>
                </a:moveTo>
                <a:lnTo>
                  <a:pt x="258203" y="64388"/>
                </a:lnTo>
                <a:lnTo>
                  <a:pt x="258203" y="217170"/>
                </a:lnTo>
                <a:lnTo>
                  <a:pt x="286512" y="217170"/>
                </a:lnTo>
                <a:lnTo>
                  <a:pt x="286512" y="64388"/>
                </a:lnTo>
                <a:close/>
              </a:path>
              <a:path w="443865" h="467995">
                <a:moveTo>
                  <a:pt x="247904" y="181991"/>
                </a:moveTo>
                <a:lnTo>
                  <a:pt x="200723" y="181991"/>
                </a:lnTo>
                <a:lnTo>
                  <a:pt x="200723" y="201803"/>
                </a:lnTo>
                <a:lnTo>
                  <a:pt x="247904" y="201803"/>
                </a:lnTo>
                <a:lnTo>
                  <a:pt x="247904" y="181991"/>
                </a:lnTo>
                <a:close/>
              </a:path>
              <a:path w="443865" h="467995">
                <a:moveTo>
                  <a:pt x="247904" y="126237"/>
                </a:moveTo>
                <a:lnTo>
                  <a:pt x="200723" y="126237"/>
                </a:lnTo>
                <a:lnTo>
                  <a:pt x="200723" y="145923"/>
                </a:lnTo>
                <a:lnTo>
                  <a:pt x="247904" y="145923"/>
                </a:lnTo>
                <a:lnTo>
                  <a:pt x="247904" y="126237"/>
                </a:lnTo>
                <a:close/>
              </a:path>
              <a:path w="443865" h="467995">
                <a:moveTo>
                  <a:pt x="247904" y="73025"/>
                </a:moveTo>
                <a:lnTo>
                  <a:pt x="200723" y="73025"/>
                </a:lnTo>
                <a:lnTo>
                  <a:pt x="200723" y="91821"/>
                </a:lnTo>
                <a:lnTo>
                  <a:pt x="247904" y="91821"/>
                </a:lnTo>
                <a:lnTo>
                  <a:pt x="247904" y="73025"/>
                </a:lnTo>
                <a:close/>
              </a:path>
              <a:path w="443865" h="467995">
                <a:moveTo>
                  <a:pt x="443484" y="0"/>
                </a:moveTo>
                <a:lnTo>
                  <a:pt x="319963" y="0"/>
                </a:lnTo>
                <a:lnTo>
                  <a:pt x="319963" y="467868"/>
                </a:lnTo>
                <a:lnTo>
                  <a:pt x="443484" y="467868"/>
                </a:lnTo>
                <a:lnTo>
                  <a:pt x="443484" y="440436"/>
                </a:lnTo>
                <a:lnTo>
                  <a:pt x="381723" y="440436"/>
                </a:lnTo>
                <a:lnTo>
                  <a:pt x="371424" y="438658"/>
                </a:lnTo>
                <a:lnTo>
                  <a:pt x="339686" y="413766"/>
                </a:lnTo>
                <a:lnTo>
                  <a:pt x="336257" y="394843"/>
                </a:lnTo>
                <a:lnTo>
                  <a:pt x="337972" y="387223"/>
                </a:lnTo>
                <a:lnTo>
                  <a:pt x="339686" y="378587"/>
                </a:lnTo>
                <a:lnTo>
                  <a:pt x="343979" y="369950"/>
                </a:lnTo>
                <a:lnTo>
                  <a:pt x="349123" y="363093"/>
                </a:lnTo>
                <a:lnTo>
                  <a:pt x="355993" y="358901"/>
                </a:lnTo>
                <a:lnTo>
                  <a:pt x="362851" y="354584"/>
                </a:lnTo>
                <a:lnTo>
                  <a:pt x="371424" y="351917"/>
                </a:lnTo>
                <a:lnTo>
                  <a:pt x="381723" y="350266"/>
                </a:lnTo>
                <a:lnTo>
                  <a:pt x="443484" y="350266"/>
                </a:lnTo>
                <a:lnTo>
                  <a:pt x="443484" y="217170"/>
                </a:lnTo>
                <a:lnTo>
                  <a:pt x="346557" y="217170"/>
                </a:lnTo>
                <a:lnTo>
                  <a:pt x="346557" y="64388"/>
                </a:lnTo>
                <a:lnTo>
                  <a:pt x="443484" y="64388"/>
                </a:lnTo>
                <a:lnTo>
                  <a:pt x="443484" y="0"/>
                </a:lnTo>
                <a:close/>
              </a:path>
              <a:path w="443865" h="467995">
                <a:moveTo>
                  <a:pt x="443484" y="350266"/>
                </a:moveTo>
                <a:lnTo>
                  <a:pt x="381723" y="350266"/>
                </a:lnTo>
                <a:lnTo>
                  <a:pt x="389445" y="351917"/>
                </a:lnTo>
                <a:lnTo>
                  <a:pt x="398018" y="354584"/>
                </a:lnTo>
                <a:lnTo>
                  <a:pt x="424611" y="387223"/>
                </a:lnTo>
                <a:lnTo>
                  <a:pt x="426326" y="394843"/>
                </a:lnTo>
                <a:lnTo>
                  <a:pt x="424611" y="405257"/>
                </a:lnTo>
                <a:lnTo>
                  <a:pt x="398018" y="437007"/>
                </a:lnTo>
                <a:lnTo>
                  <a:pt x="389445" y="438658"/>
                </a:lnTo>
                <a:lnTo>
                  <a:pt x="381723" y="440436"/>
                </a:lnTo>
                <a:lnTo>
                  <a:pt x="443484" y="440436"/>
                </a:lnTo>
                <a:lnTo>
                  <a:pt x="443484" y="350266"/>
                </a:lnTo>
                <a:close/>
              </a:path>
              <a:path w="443865" h="467995">
                <a:moveTo>
                  <a:pt x="381723" y="358901"/>
                </a:moveTo>
                <a:lnTo>
                  <a:pt x="374002" y="360553"/>
                </a:lnTo>
                <a:lnTo>
                  <a:pt x="367144" y="361442"/>
                </a:lnTo>
                <a:lnTo>
                  <a:pt x="360273" y="365760"/>
                </a:lnTo>
                <a:lnTo>
                  <a:pt x="355130" y="369950"/>
                </a:lnTo>
                <a:lnTo>
                  <a:pt x="350837" y="376047"/>
                </a:lnTo>
                <a:lnTo>
                  <a:pt x="347408" y="381126"/>
                </a:lnTo>
                <a:lnTo>
                  <a:pt x="344830" y="387985"/>
                </a:lnTo>
                <a:lnTo>
                  <a:pt x="344830" y="403479"/>
                </a:lnTo>
                <a:lnTo>
                  <a:pt x="374002" y="431800"/>
                </a:lnTo>
                <a:lnTo>
                  <a:pt x="388581" y="431800"/>
                </a:lnTo>
                <a:lnTo>
                  <a:pt x="416039" y="403479"/>
                </a:lnTo>
                <a:lnTo>
                  <a:pt x="417753" y="394843"/>
                </a:lnTo>
                <a:lnTo>
                  <a:pt x="416039" y="387985"/>
                </a:lnTo>
                <a:lnTo>
                  <a:pt x="415175" y="381126"/>
                </a:lnTo>
                <a:lnTo>
                  <a:pt x="410883" y="376047"/>
                </a:lnTo>
                <a:lnTo>
                  <a:pt x="406603" y="369950"/>
                </a:lnTo>
                <a:lnTo>
                  <a:pt x="401446" y="365760"/>
                </a:lnTo>
                <a:lnTo>
                  <a:pt x="395452" y="361442"/>
                </a:lnTo>
                <a:lnTo>
                  <a:pt x="388581" y="360553"/>
                </a:lnTo>
                <a:lnTo>
                  <a:pt x="381723" y="358901"/>
                </a:lnTo>
                <a:close/>
              </a:path>
              <a:path w="443865" h="467995">
                <a:moveTo>
                  <a:pt x="443484" y="64388"/>
                </a:moveTo>
                <a:lnTo>
                  <a:pt x="415175" y="64388"/>
                </a:lnTo>
                <a:lnTo>
                  <a:pt x="415175" y="217170"/>
                </a:lnTo>
                <a:lnTo>
                  <a:pt x="443484" y="217170"/>
                </a:lnTo>
                <a:lnTo>
                  <a:pt x="443484" y="64388"/>
                </a:lnTo>
                <a:close/>
              </a:path>
              <a:path w="443865" h="467995">
                <a:moveTo>
                  <a:pt x="404888" y="181991"/>
                </a:moveTo>
                <a:lnTo>
                  <a:pt x="357708" y="181991"/>
                </a:lnTo>
                <a:lnTo>
                  <a:pt x="357708" y="201803"/>
                </a:lnTo>
                <a:lnTo>
                  <a:pt x="404888" y="201803"/>
                </a:lnTo>
                <a:lnTo>
                  <a:pt x="404888" y="181991"/>
                </a:lnTo>
                <a:close/>
              </a:path>
              <a:path w="443865" h="467995">
                <a:moveTo>
                  <a:pt x="404888" y="126237"/>
                </a:moveTo>
                <a:lnTo>
                  <a:pt x="357708" y="126237"/>
                </a:lnTo>
                <a:lnTo>
                  <a:pt x="357708" y="145923"/>
                </a:lnTo>
                <a:lnTo>
                  <a:pt x="404888" y="145923"/>
                </a:lnTo>
                <a:lnTo>
                  <a:pt x="404888" y="126237"/>
                </a:lnTo>
                <a:close/>
              </a:path>
              <a:path w="443865" h="467995">
                <a:moveTo>
                  <a:pt x="404888" y="73025"/>
                </a:moveTo>
                <a:lnTo>
                  <a:pt x="357708" y="73025"/>
                </a:lnTo>
                <a:lnTo>
                  <a:pt x="357708" y="91821"/>
                </a:lnTo>
                <a:lnTo>
                  <a:pt x="404888" y="91821"/>
                </a:lnTo>
                <a:lnTo>
                  <a:pt x="404888" y="73025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076704" y="129462"/>
            <a:ext cx="2316480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solidFill>
                  <a:srgbClr val="D9D9D9"/>
                </a:solidFill>
                <a:latin typeface="微软雅黑"/>
                <a:cs typeface="微软雅黑"/>
              </a:rPr>
              <a:t>软件操作与数据清理</a:t>
            </a:r>
            <a:endParaRPr sz="2000">
              <a:latin typeface="微软雅黑"/>
              <a:cs typeface="微软雅黑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556259"/>
            <a:ext cx="9144000" cy="458723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5813" y="2919222"/>
            <a:ext cx="1225550" cy="661670"/>
          </a:xfrm>
          <a:custGeom>
            <a:avLst/>
            <a:gdLst/>
            <a:ahLst/>
            <a:cxnLst/>
            <a:rect l="l" t="t" r="r" b="b"/>
            <a:pathLst>
              <a:path w="1225550" h="661670">
                <a:moveTo>
                  <a:pt x="0" y="661415"/>
                </a:moveTo>
                <a:lnTo>
                  <a:pt x="1225296" y="661415"/>
                </a:lnTo>
                <a:lnTo>
                  <a:pt x="1225296" y="0"/>
                </a:lnTo>
                <a:lnTo>
                  <a:pt x="0" y="0"/>
                </a:lnTo>
                <a:lnTo>
                  <a:pt x="0" y="661415"/>
                </a:lnTo>
                <a:close/>
              </a:path>
            </a:pathLst>
          </a:custGeom>
          <a:ln w="1981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22475" y="787908"/>
            <a:ext cx="3671570" cy="780415"/>
          </a:xfrm>
          <a:custGeom>
            <a:avLst/>
            <a:gdLst/>
            <a:ahLst/>
            <a:cxnLst/>
            <a:rect l="l" t="t" r="r" b="b"/>
            <a:pathLst>
              <a:path w="3671570" h="780415">
                <a:moveTo>
                  <a:pt x="3566668" y="0"/>
                </a:moveTo>
                <a:lnTo>
                  <a:pt x="611886" y="0"/>
                </a:lnTo>
                <a:lnTo>
                  <a:pt x="95041" y="435"/>
                </a:lnTo>
                <a:lnTo>
                  <a:pt x="54630" y="12709"/>
                </a:lnTo>
                <a:lnTo>
                  <a:pt x="23043" y="39137"/>
                </a:lnTo>
                <a:lnTo>
                  <a:pt x="3959" y="76042"/>
                </a:lnTo>
                <a:lnTo>
                  <a:pt x="0" y="104647"/>
                </a:lnTo>
                <a:lnTo>
                  <a:pt x="0" y="523239"/>
                </a:lnTo>
                <a:lnTo>
                  <a:pt x="12709" y="573257"/>
                </a:lnTo>
                <a:lnTo>
                  <a:pt x="39137" y="604844"/>
                </a:lnTo>
                <a:lnTo>
                  <a:pt x="76042" y="623928"/>
                </a:lnTo>
                <a:lnTo>
                  <a:pt x="104648" y="627888"/>
                </a:lnTo>
                <a:lnTo>
                  <a:pt x="611886" y="627888"/>
                </a:lnTo>
                <a:lnTo>
                  <a:pt x="345567" y="780161"/>
                </a:lnTo>
                <a:lnTo>
                  <a:pt x="1529715" y="627888"/>
                </a:lnTo>
                <a:lnTo>
                  <a:pt x="3576274" y="627452"/>
                </a:lnTo>
                <a:lnTo>
                  <a:pt x="3590498" y="625161"/>
                </a:lnTo>
                <a:lnTo>
                  <a:pt x="3628376" y="607760"/>
                </a:lnTo>
                <a:lnTo>
                  <a:pt x="3656204" y="577430"/>
                </a:lnTo>
                <a:lnTo>
                  <a:pt x="3670303" y="537852"/>
                </a:lnTo>
                <a:lnTo>
                  <a:pt x="3671316" y="523239"/>
                </a:lnTo>
                <a:lnTo>
                  <a:pt x="3671316" y="366267"/>
                </a:lnTo>
                <a:lnTo>
                  <a:pt x="3670880" y="95041"/>
                </a:lnTo>
                <a:lnTo>
                  <a:pt x="3658606" y="54630"/>
                </a:lnTo>
                <a:lnTo>
                  <a:pt x="3632178" y="23043"/>
                </a:lnTo>
                <a:lnTo>
                  <a:pt x="3595273" y="3959"/>
                </a:lnTo>
                <a:lnTo>
                  <a:pt x="3581280" y="1012"/>
                </a:lnTo>
                <a:lnTo>
                  <a:pt x="3566668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631695" y="893830"/>
            <a:ext cx="3379470" cy="3981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5" dirty="0">
                <a:latin typeface="微软雅黑"/>
                <a:cs typeface="微软雅黑"/>
              </a:rPr>
              <a:t>核对税额无误后，点击立即缴款，进行税款缴</a:t>
            </a:r>
            <a:r>
              <a:rPr sz="1200" dirty="0">
                <a:latin typeface="微软雅黑"/>
                <a:cs typeface="微软雅黑"/>
              </a:rPr>
              <a:t>纳。</a:t>
            </a:r>
          </a:p>
          <a:p>
            <a:pPr marL="12700">
              <a:lnSpc>
                <a:spcPct val="100000"/>
              </a:lnSpc>
              <a:spcBef>
                <a:spcPts val="290"/>
              </a:spcBef>
            </a:pPr>
            <a:r>
              <a:rPr sz="1200" dirty="0">
                <a:latin typeface="微软雅黑"/>
                <a:cs typeface="微软雅黑"/>
              </a:rPr>
              <a:t>注：网上缴款需签订三方协议</a:t>
            </a:r>
          </a:p>
        </p:txBody>
      </p:sp>
      <p:sp>
        <p:nvSpPr>
          <p:cNvPr id="9" name="object 9"/>
          <p:cNvSpPr/>
          <p:nvPr/>
        </p:nvSpPr>
        <p:spPr>
          <a:xfrm>
            <a:off x="1393697" y="1614677"/>
            <a:ext cx="719455" cy="260985"/>
          </a:xfrm>
          <a:custGeom>
            <a:avLst/>
            <a:gdLst/>
            <a:ahLst/>
            <a:cxnLst/>
            <a:rect l="l" t="t" r="r" b="b"/>
            <a:pathLst>
              <a:path w="719455" h="260985">
                <a:moveTo>
                  <a:pt x="0" y="260603"/>
                </a:moveTo>
                <a:lnTo>
                  <a:pt x="719328" y="260603"/>
                </a:lnTo>
                <a:lnTo>
                  <a:pt x="719328" y="0"/>
                </a:lnTo>
                <a:lnTo>
                  <a:pt x="0" y="0"/>
                </a:lnTo>
                <a:lnTo>
                  <a:pt x="0" y="260603"/>
                </a:lnTo>
                <a:close/>
              </a:path>
            </a:pathLst>
          </a:custGeom>
          <a:ln w="1981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267711" y="1767839"/>
            <a:ext cx="5023103" cy="23027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263139" y="1763267"/>
            <a:ext cx="5032375" cy="2312035"/>
          </a:xfrm>
          <a:custGeom>
            <a:avLst/>
            <a:gdLst/>
            <a:ahLst/>
            <a:cxnLst/>
            <a:rect l="l" t="t" r="r" b="b"/>
            <a:pathLst>
              <a:path w="5032375" h="2312035">
                <a:moveTo>
                  <a:pt x="0" y="2311907"/>
                </a:moveTo>
                <a:lnTo>
                  <a:pt x="5032248" y="2311907"/>
                </a:lnTo>
                <a:lnTo>
                  <a:pt x="5032248" y="0"/>
                </a:lnTo>
                <a:lnTo>
                  <a:pt x="0" y="0"/>
                </a:lnTo>
                <a:lnTo>
                  <a:pt x="0" y="2311907"/>
                </a:lnTo>
                <a:close/>
              </a:path>
            </a:pathLst>
          </a:custGeom>
          <a:ln w="9144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191761" y="3769614"/>
            <a:ext cx="719455" cy="259079"/>
          </a:xfrm>
          <a:custGeom>
            <a:avLst/>
            <a:gdLst/>
            <a:ahLst/>
            <a:cxnLst/>
            <a:rect l="l" t="t" r="r" b="b"/>
            <a:pathLst>
              <a:path w="719454" h="259079">
                <a:moveTo>
                  <a:pt x="0" y="259080"/>
                </a:moveTo>
                <a:lnTo>
                  <a:pt x="719327" y="259080"/>
                </a:lnTo>
                <a:lnTo>
                  <a:pt x="719327" y="0"/>
                </a:lnTo>
                <a:lnTo>
                  <a:pt x="0" y="0"/>
                </a:lnTo>
                <a:lnTo>
                  <a:pt x="0" y="259080"/>
                </a:lnTo>
                <a:close/>
              </a:path>
            </a:pathLst>
          </a:custGeom>
          <a:ln w="1981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3088" y="51815"/>
            <a:ext cx="443865" cy="467995"/>
          </a:xfrm>
          <a:custGeom>
            <a:avLst/>
            <a:gdLst/>
            <a:ahLst/>
            <a:cxnLst/>
            <a:rect l="l" t="t" r="r" b="b"/>
            <a:pathLst>
              <a:path w="443865" h="467995">
                <a:moveTo>
                  <a:pt x="123520" y="0"/>
                </a:moveTo>
                <a:lnTo>
                  <a:pt x="0" y="0"/>
                </a:lnTo>
                <a:lnTo>
                  <a:pt x="0" y="467868"/>
                </a:lnTo>
                <a:lnTo>
                  <a:pt x="123520" y="467868"/>
                </a:lnTo>
                <a:lnTo>
                  <a:pt x="123520" y="440436"/>
                </a:lnTo>
                <a:lnTo>
                  <a:pt x="61760" y="440436"/>
                </a:lnTo>
                <a:lnTo>
                  <a:pt x="45465" y="437007"/>
                </a:lnTo>
                <a:lnTo>
                  <a:pt x="18872" y="405257"/>
                </a:lnTo>
                <a:lnTo>
                  <a:pt x="17157" y="394843"/>
                </a:lnTo>
                <a:lnTo>
                  <a:pt x="18872" y="387223"/>
                </a:lnTo>
                <a:lnTo>
                  <a:pt x="45465" y="354584"/>
                </a:lnTo>
                <a:lnTo>
                  <a:pt x="61760" y="350266"/>
                </a:lnTo>
                <a:lnTo>
                  <a:pt x="123520" y="350266"/>
                </a:lnTo>
                <a:lnTo>
                  <a:pt x="123520" y="217170"/>
                </a:lnTo>
                <a:lnTo>
                  <a:pt x="26593" y="217170"/>
                </a:lnTo>
                <a:lnTo>
                  <a:pt x="26593" y="64388"/>
                </a:lnTo>
                <a:lnTo>
                  <a:pt x="123520" y="64388"/>
                </a:lnTo>
                <a:lnTo>
                  <a:pt x="123520" y="0"/>
                </a:lnTo>
                <a:close/>
              </a:path>
              <a:path w="443865" h="467995">
                <a:moveTo>
                  <a:pt x="123520" y="350266"/>
                </a:moveTo>
                <a:lnTo>
                  <a:pt x="61760" y="350266"/>
                </a:lnTo>
                <a:lnTo>
                  <a:pt x="72059" y="351917"/>
                </a:lnTo>
                <a:lnTo>
                  <a:pt x="79781" y="354584"/>
                </a:lnTo>
                <a:lnTo>
                  <a:pt x="106362" y="387223"/>
                </a:lnTo>
                <a:lnTo>
                  <a:pt x="106362" y="405257"/>
                </a:lnTo>
                <a:lnTo>
                  <a:pt x="79781" y="437007"/>
                </a:lnTo>
                <a:lnTo>
                  <a:pt x="61760" y="440436"/>
                </a:lnTo>
                <a:lnTo>
                  <a:pt x="123520" y="440436"/>
                </a:lnTo>
                <a:lnTo>
                  <a:pt x="123520" y="350266"/>
                </a:lnTo>
                <a:close/>
              </a:path>
              <a:path w="443865" h="467995">
                <a:moveTo>
                  <a:pt x="61760" y="358901"/>
                </a:moveTo>
                <a:lnTo>
                  <a:pt x="54902" y="360553"/>
                </a:lnTo>
                <a:lnTo>
                  <a:pt x="48031" y="361442"/>
                </a:lnTo>
                <a:lnTo>
                  <a:pt x="42036" y="365760"/>
                </a:lnTo>
                <a:lnTo>
                  <a:pt x="36880" y="369950"/>
                </a:lnTo>
                <a:lnTo>
                  <a:pt x="32600" y="376047"/>
                </a:lnTo>
                <a:lnTo>
                  <a:pt x="28308" y="381126"/>
                </a:lnTo>
                <a:lnTo>
                  <a:pt x="26593" y="387985"/>
                </a:lnTo>
                <a:lnTo>
                  <a:pt x="25730" y="394843"/>
                </a:lnTo>
                <a:lnTo>
                  <a:pt x="26593" y="403479"/>
                </a:lnTo>
                <a:lnTo>
                  <a:pt x="54902" y="431800"/>
                </a:lnTo>
                <a:lnTo>
                  <a:pt x="70345" y="431800"/>
                </a:lnTo>
                <a:lnTo>
                  <a:pt x="95211" y="410337"/>
                </a:lnTo>
                <a:lnTo>
                  <a:pt x="98653" y="403479"/>
                </a:lnTo>
                <a:lnTo>
                  <a:pt x="98653" y="387985"/>
                </a:lnTo>
                <a:lnTo>
                  <a:pt x="92646" y="376047"/>
                </a:lnTo>
                <a:lnTo>
                  <a:pt x="88353" y="369950"/>
                </a:lnTo>
                <a:lnTo>
                  <a:pt x="83210" y="365760"/>
                </a:lnTo>
                <a:lnTo>
                  <a:pt x="77203" y="361442"/>
                </a:lnTo>
                <a:lnTo>
                  <a:pt x="70345" y="360553"/>
                </a:lnTo>
                <a:lnTo>
                  <a:pt x="61760" y="358901"/>
                </a:lnTo>
                <a:close/>
              </a:path>
              <a:path w="443865" h="467995">
                <a:moveTo>
                  <a:pt x="123520" y="64388"/>
                </a:moveTo>
                <a:lnTo>
                  <a:pt x="96926" y="64388"/>
                </a:lnTo>
                <a:lnTo>
                  <a:pt x="96926" y="217170"/>
                </a:lnTo>
                <a:lnTo>
                  <a:pt x="123520" y="217170"/>
                </a:lnTo>
                <a:lnTo>
                  <a:pt x="123520" y="64388"/>
                </a:lnTo>
                <a:close/>
              </a:path>
              <a:path w="443865" h="467995">
                <a:moveTo>
                  <a:pt x="85775" y="181991"/>
                </a:moveTo>
                <a:lnTo>
                  <a:pt x="37744" y="181991"/>
                </a:lnTo>
                <a:lnTo>
                  <a:pt x="37744" y="201803"/>
                </a:lnTo>
                <a:lnTo>
                  <a:pt x="85775" y="201803"/>
                </a:lnTo>
                <a:lnTo>
                  <a:pt x="85775" y="181991"/>
                </a:lnTo>
                <a:close/>
              </a:path>
              <a:path w="443865" h="467995">
                <a:moveTo>
                  <a:pt x="85775" y="126237"/>
                </a:moveTo>
                <a:lnTo>
                  <a:pt x="37744" y="126237"/>
                </a:lnTo>
                <a:lnTo>
                  <a:pt x="37744" y="145923"/>
                </a:lnTo>
                <a:lnTo>
                  <a:pt x="85775" y="145923"/>
                </a:lnTo>
                <a:lnTo>
                  <a:pt x="85775" y="126237"/>
                </a:lnTo>
                <a:close/>
              </a:path>
              <a:path w="443865" h="467995">
                <a:moveTo>
                  <a:pt x="85775" y="73025"/>
                </a:moveTo>
                <a:lnTo>
                  <a:pt x="37744" y="73025"/>
                </a:lnTo>
                <a:lnTo>
                  <a:pt x="37744" y="91821"/>
                </a:lnTo>
                <a:lnTo>
                  <a:pt x="85775" y="91821"/>
                </a:lnTo>
                <a:lnTo>
                  <a:pt x="85775" y="73025"/>
                </a:lnTo>
                <a:close/>
              </a:path>
              <a:path w="443865" h="467995">
                <a:moveTo>
                  <a:pt x="286512" y="0"/>
                </a:moveTo>
                <a:lnTo>
                  <a:pt x="162979" y="0"/>
                </a:lnTo>
                <a:lnTo>
                  <a:pt x="162979" y="467868"/>
                </a:lnTo>
                <a:lnTo>
                  <a:pt x="286512" y="467868"/>
                </a:lnTo>
                <a:lnTo>
                  <a:pt x="286512" y="440436"/>
                </a:lnTo>
                <a:lnTo>
                  <a:pt x="224739" y="440436"/>
                </a:lnTo>
                <a:lnTo>
                  <a:pt x="216166" y="438658"/>
                </a:lnTo>
                <a:lnTo>
                  <a:pt x="207594" y="437007"/>
                </a:lnTo>
                <a:lnTo>
                  <a:pt x="199008" y="433578"/>
                </a:lnTo>
                <a:lnTo>
                  <a:pt x="193865" y="427482"/>
                </a:lnTo>
                <a:lnTo>
                  <a:pt x="187858" y="420624"/>
                </a:lnTo>
                <a:lnTo>
                  <a:pt x="183565" y="413766"/>
                </a:lnTo>
                <a:lnTo>
                  <a:pt x="181000" y="405257"/>
                </a:lnTo>
                <a:lnTo>
                  <a:pt x="179285" y="394843"/>
                </a:lnTo>
                <a:lnTo>
                  <a:pt x="181000" y="387223"/>
                </a:lnTo>
                <a:lnTo>
                  <a:pt x="207594" y="354584"/>
                </a:lnTo>
                <a:lnTo>
                  <a:pt x="224739" y="350266"/>
                </a:lnTo>
                <a:lnTo>
                  <a:pt x="286512" y="350266"/>
                </a:lnTo>
                <a:lnTo>
                  <a:pt x="286512" y="217170"/>
                </a:lnTo>
                <a:lnTo>
                  <a:pt x="189572" y="217170"/>
                </a:lnTo>
                <a:lnTo>
                  <a:pt x="189572" y="64388"/>
                </a:lnTo>
                <a:lnTo>
                  <a:pt x="286512" y="64388"/>
                </a:lnTo>
                <a:lnTo>
                  <a:pt x="286512" y="0"/>
                </a:lnTo>
                <a:close/>
              </a:path>
              <a:path w="443865" h="467995">
                <a:moveTo>
                  <a:pt x="286512" y="350266"/>
                </a:moveTo>
                <a:lnTo>
                  <a:pt x="224739" y="350266"/>
                </a:lnTo>
                <a:lnTo>
                  <a:pt x="234175" y="351917"/>
                </a:lnTo>
                <a:lnTo>
                  <a:pt x="242760" y="354584"/>
                </a:lnTo>
                <a:lnTo>
                  <a:pt x="249618" y="358901"/>
                </a:lnTo>
                <a:lnTo>
                  <a:pt x="256489" y="363093"/>
                </a:lnTo>
                <a:lnTo>
                  <a:pt x="262483" y="369950"/>
                </a:lnTo>
                <a:lnTo>
                  <a:pt x="266776" y="378587"/>
                </a:lnTo>
                <a:lnTo>
                  <a:pt x="269354" y="387223"/>
                </a:lnTo>
                <a:lnTo>
                  <a:pt x="269354" y="405257"/>
                </a:lnTo>
                <a:lnTo>
                  <a:pt x="242760" y="437007"/>
                </a:lnTo>
                <a:lnTo>
                  <a:pt x="224739" y="440436"/>
                </a:lnTo>
                <a:lnTo>
                  <a:pt x="286512" y="440436"/>
                </a:lnTo>
                <a:lnTo>
                  <a:pt x="286512" y="350266"/>
                </a:lnTo>
                <a:close/>
              </a:path>
              <a:path w="443865" h="467995">
                <a:moveTo>
                  <a:pt x="224739" y="358901"/>
                </a:moveTo>
                <a:lnTo>
                  <a:pt x="217030" y="360553"/>
                </a:lnTo>
                <a:lnTo>
                  <a:pt x="210159" y="361442"/>
                </a:lnTo>
                <a:lnTo>
                  <a:pt x="205016" y="365760"/>
                </a:lnTo>
                <a:lnTo>
                  <a:pt x="199008" y="369950"/>
                </a:lnTo>
                <a:lnTo>
                  <a:pt x="194716" y="376047"/>
                </a:lnTo>
                <a:lnTo>
                  <a:pt x="190436" y="381126"/>
                </a:lnTo>
                <a:lnTo>
                  <a:pt x="189572" y="387985"/>
                </a:lnTo>
                <a:lnTo>
                  <a:pt x="187858" y="394843"/>
                </a:lnTo>
                <a:lnTo>
                  <a:pt x="189572" y="403479"/>
                </a:lnTo>
                <a:lnTo>
                  <a:pt x="217030" y="431800"/>
                </a:lnTo>
                <a:lnTo>
                  <a:pt x="231609" y="431800"/>
                </a:lnTo>
                <a:lnTo>
                  <a:pt x="260769" y="403479"/>
                </a:lnTo>
                <a:lnTo>
                  <a:pt x="260769" y="387985"/>
                </a:lnTo>
                <a:lnTo>
                  <a:pt x="231609" y="360553"/>
                </a:lnTo>
                <a:lnTo>
                  <a:pt x="224739" y="358901"/>
                </a:lnTo>
                <a:close/>
              </a:path>
              <a:path w="443865" h="467995">
                <a:moveTo>
                  <a:pt x="286512" y="64388"/>
                </a:moveTo>
                <a:lnTo>
                  <a:pt x="258203" y="64388"/>
                </a:lnTo>
                <a:lnTo>
                  <a:pt x="258203" y="217170"/>
                </a:lnTo>
                <a:lnTo>
                  <a:pt x="286512" y="217170"/>
                </a:lnTo>
                <a:lnTo>
                  <a:pt x="286512" y="64388"/>
                </a:lnTo>
                <a:close/>
              </a:path>
              <a:path w="443865" h="467995">
                <a:moveTo>
                  <a:pt x="247904" y="181991"/>
                </a:moveTo>
                <a:lnTo>
                  <a:pt x="200723" y="181991"/>
                </a:lnTo>
                <a:lnTo>
                  <a:pt x="200723" y="201803"/>
                </a:lnTo>
                <a:lnTo>
                  <a:pt x="247904" y="201803"/>
                </a:lnTo>
                <a:lnTo>
                  <a:pt x="247904" y="181991"/>
                </a:lnTo>
                <a:close/>
              </a:path>
              <a:path w="443865" h="467995">
                <a:moveTo>
                  <a:pt x="247904" y="126237"/>
                </a:moveTo>
                <a:lnTo>
                  <a:pt x="200723" y="126237"/>
                </a:lnTo>
                <a:lnTo>
                  <a:pt x="200723" y="145923"/>
                </a:lnTo>
                <a:lnTo>
                  <a:pt x="247904" y="145923"/>
                </a:lnTo>
                <a:lnTo>
                  <a:pt x="247904" y="126237"/>
                </a:lnTo>
                <a:close/>
              </a:path>
              <a:path w="443865" h="467995">
                <a:moveTo>
                  <a:pt x="247904" y="73025"/>
                </a:moveTo>
                <a:lnTo>
                  <a:pt x="200723" y="73025"/>
                </a:lnTo>
                <a:lnTo>
                  <a:pt x="200723" y="91821"/>
                </a:lnTo>
                <a:lnTo>
                  <a:pt x="247904" y="91821"/>
                </a:lnTo>
                <a:lnTo>
                  <a:pt x="247904" y="73025"/>
                </a:lnTo>
                <a:close/>
              </a:path>
              <a:path w="443865" h="467995">
                <a:moveTo>
                  <a:pt x="443484" y="0"/>
                </a:moveTo>
                <a:lnTo>
                  <a:pt x="319963" y="0"/>
                </a:lnTo>
                <a:lnTo>
                  <a:pt x="319963" y="467868"/>
                </a:lnTo>
                <a:lnTo>
                  <a:pt x="443484" y="467868"/>
                </a:lnTo>
                <a:lnTo>
                  <a:pt x="443484" y="440436"/>
                </a:lnTo>
                <a:lnTo>
                  <a:pt x="381723" y="440436"/>
                </a:lnTo>
                <a:lnTo>
                  <a:pt x="371424" y="438658"/>
                </a:lnTo>
                <a:lnTo>
                  <a:pt x="339686" y="413766"/>
                </a:lnTo>
                <a:lnTo>
                  <a:pt x="336257" y="394843"/>
                </a:lnTo>
                <a:lnTo>
                  <a:pt x="337972" y="387223"/>
                </a:lnTo>
                <a:lnTo>
                  <a:pt x="339686" y="378587"/>
                </a:lnTo>
                <a:lnTo>
                  <a:pt x="343979" y="369950"/>
                </a:lnTo>
                <a:lnTo>
                  <a:pt x="349123" y="363093"/>
                </a:lnTo>
                <a:lnTo>
                  <a:pt x="355993" y="358901"/>
                </a:lnTo>
                <a:lnTo>
                  <a:pt x="362851" y="354584"/>
                </a:lnTo>
                <a:lnTo>
                  <a:pt x="371424" y="351917"/>
                </a:lnTo>
                <a:lnTo>
                  <a:pt x="381723" y="350266"/>
                </a:lnTo>
                <a:lnTo>
                  <a:pt x="443484" y="350266"/>
                </a:lnTo>
                <a:lnTo>
                  <a:pt x="443484" y="217170"/>
                </a:lnTo>
                <a:lnTo>
                  <a:pt x="346557" y="217170"/>
                </a:lnTo>
                <a:lnTo>
                  <a:pt x="346557" y="64388"/>
                </a:lnTo>
                <a:lnTo>
                  <a:pt x="443484" y="64388"/>
                </a:lnTo>
                <a:lnTo>
                  <a:pt x="443484" y="0"/>
                </a:lnTo>
                <a:close/>
              </a:path>
              <a:path w="443865" h="467995">
                <a:moveTo>
                  <a:pt x="443484" y="350266"/>
                </a:moveTo>
                <a:lnTo>
                  <a:pt x="381723" y="350266"/>
                </a:lnTo>
                <a:lnTo>
                  <a:pt x="389445" y="351917"/>
                </a:lnTo>
                <a:lnTo>
                  <a:pt x="398018" y="354584"/>
                </a:lnTo>
                <a:lnTo>
                  <a:pt x="424611" y="387223"/>
                </a:lnTo>
                <a:lnTo>
                  <a:pt x="426326" y="394843"/>
                </a:lnTo>
                <a:lnTo>
                  <a:pt x="424611" y="405257"/>
                </a:lnTo>
                <a:lnTo>
                  <a:pt x="398018" y="437007"/>
                </a:lnTo>
                <a:lnTo>
                  <a:pt x="389445" y="438658"/>
                </a:lnTo>
                <a:lnTo>
                  <a:pt x="381723" y="440436"/>
                </a:lnTo>
                <a:lnTo>
                  <a:pt x="443484" y="440436"/>
                </a:lnTo>
                <a:lnTo>
                  <a:pt x="443484" y="350266"/>
                </a:lnTo>
                <a:close/>
              </a:path>
              <a:path w="443865" h="467995">
                <a:moveTo>
                  <a:pt x="381723" y="358901"/>
                </a:moveTo>
                <a:lnTo>
                  <a:pt x="374002" y="360553"/>
                </a:lnTo>
                <a:lnTo>
                  <a:pt x="367144" y="361442"/>
                </a:lnTo>
                <a:lnTo>
                  <a:pt x="360273" y="365760"/>
                </a:lnTo>
                <a:lnTo>
                  <a:pt x="355130" y="369950"/>
                </a:lnTo>
                <a:lnTo>
                  <a:pt x="350837" y="376047"/>
                </a:lnTo>
                <a:lnTo>
                  <a:pt x="347408" y="381126"/>
                </a:lnTo>
                <a:lnTo>
                  <a:pt x="344830" y="387985"/>
                </a:lnTo>
                <a:lnTo>
                  <a:pt x="344830" y="403479"/>
                </a:lnTo>
                <a:lnTo>
                  <a:pt x="374002" y="431800"/>
                </a:lnTo>
                <a:lnTo>
                  <a:pt x="388581" y="431800"/>
                </a:lnTo>
                <a:lnTo>
                  <a:pt x="416039" y="403479"/>
                </a:lnTo>
                <a:lnTo>
                  <a:pt x="417753" y="394843"/>
                </a:lnTo>
                <a:lnTo>
                  <a:pt x="416039" y="387985"/>
                </a:lnTo>
                <a:lnTo>
                  <a:pt x="415175" y="381126"/>
                </a:lnTo>
                <a:lnTo>
                  <a:pt x="410883" y="376047"/>
                </a:lnTo>
                <a:lnTo>
                  <a:pt x="406603" y="369950"/>
                </a:lnTo>
                <a:lnTo>
                  <a:pt x="401446" y="365760"/>
                </a:lnTo>
                <a:lnTo>
                  <a:pt x="395452" y="361442"/>
                </a:lnTo>
                <a:lnTo>
                  <a:pt x="388581" y="360553"/>
                </a:lnTo>
                <a:lnTo>
                  <a:pt x="381723" y="358901"/>
                </a:lnTo>
                <a:close/>
              </a:path>
              <a:path w="443865" h="467995">
                <a:moveTo>
                  <a:pt x="443484" y="64388"/>
                </a:moveTo>
                <a:lnTo>
                  <a:pt x="415175" y="64388"/>
                </a:lnTo>
                <a:lnTo>
                  <a:pt x="415175" y="217170"/>
                </a:lnTo>
                <a:lnTo>
                  <a:pt x="443484" y="217170"/>
                </a:lnTo>
                <a:lnTo>
                  <a:pt x="443484" y="64388"/>
                </a:lnTo>
                <a:close/>
              </a:path>
              <a:path w="443865" h="467995">
                <a:moveTo>
                  <a:pt x="404888" y="181991"/>
                </a:moveTo>
                <a:lnTo>
                  <a:pt x="357708" y="181991"/>
                </a:lnTo>
                <a:lnTo>
                  <a:pt x="357708" y="201803"/>
                </a:lnTo>
                <a:lnTo>
                  <a:pt x="404888" y="201803"/>
                </a:lnTo>
                <a:lnTo>
                  <a:pt x="404888" y="181991"/>
                </a:lnTo>
                <a:close/>
              </a:path>
              <a:path w="443865" h="467995">
                <a:moveTo>
                  <a:pt x="404888" y="126237"/>
                </a:moveTo>
                <a:lnTo>
                  <a:pt x="357708" y="126237"/>
                </a:lnTo>
                <a:lnTo>
                  <a:pt x="357708" y="145923"/>
                </a:lnTo>
                <a:lnTo>
                  <a:pt x="404888" y="145923"/>
                </a:lnTo>
                <a:lnTo>
                  <a:pt x="404888" y="126237"/>
                </a:lnTo>
                <a:close/>
              </a:path>
              <a:path w="443865" h="467995">
                <a:moveTo>
                  <a:pt x="404888" y="73025"/>
                </a:moveTo>
                <a:lnTo>
                  <a:pt x="357708" y="73025"/>
                </a:lnTo>
                <a:lnTo>
                  <a:pt x="357708" y="91821"/>
                </a:lnTo>
                <a:lnTo>
                  <a:pt x="404888" y="91821"/>
                </a:lnTo>
                <a:lnTo>
                  <a:pt x="404888" y="73025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076704" y="129462"/>
            <a:ext cx="2316480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solidFill>
                  <a:srgbClr val="D9D9D9"/>
                </a:solidFill>
                <a:latin typeface="微软雅黑"/>
                <a:cs typeface="微软雅黑"/>
              </a:rPr>
              <a:t>软件操作与数据清理</a:t>
            </a:r>
            <a:endParaRPr sz="2000">
              <a:latin typeface="微软雅黑"/>
              <a:cs typeface="微软雅黑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790185" y="1132306"/>
            <a:ext cx="3506470" cy="34427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87323" y="2025395"/>
            <a:ext cx="3883152" cy="20025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801495" y="2345480"/>
            <a:ext cx="1654810" cy="4324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dirty="0">
                <a:solidFill>
                  <a:srgbClr val="FFFFFF"/>
                </a:solidFill>
                <a:latin typeface="微软雅黑"/>
                <a:cs typeface="微软雅黑"/>
              </a:rPr>
              <a:t>更正申报</a:t>
            </a:r>
            <a:endParaRPr sz="3200">
              <a:latin typeface="微软雅黑"/>
              <a:cs typeface="微软雅黑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3088" y="51815"/>
            <a:ext cx="443865" cy="467995"/>
          </a:xfrm>
          <a:custGeom>
            <a:avLst/>
            <a:gdLst/>
            <a:ahLst/>
            <a:cxnLst/>
            <a:rect l="l" t="t" r="r" b="b"/>
            <a:pathLst>
              <a:path w="443865" h="467995">
                <a:moveTo>
                  <a:pt x="123520" y="0"/>
                </a:moveTo>
                <a:lnTo>
                  <a:pt x="0" y="0"/>
                </a:lnTo>
                <a:lnTo>
                  <a:pt x="0" y="467868"/>
                </a:lnTo>
                <a:lnTo>
                  <a:pt x="123520" y="467868"/>
                </a:lnTo>
                <a:lnTo>
                  <a:pt x="123520" y="440436"/>
                </a:lnTo>
                <a:lnTo>
                  <a:pt x="61760" y="440436"/>
                </a:lnTo>
                <a:lnTo>
                  <a:pt x="45465" y="437007"/>
                </a:lnTo>
                <a:lnTo>
                  <a:pt x="18872" y="405257"/>
                </a:lnTo>
                <a:lnTo>
                  <a:pt x="17157" y="394843"/>
                </a:lnTo>
                <a:lnTo>
                  <a:pt x="18872" y="387223"/>
                </a:lnTo>
                <a:lnTo>
                  <a:pt x="45465" y="354584"/>
                </a:lnTo>
                <a:lnTo>
                  <a:pt x="61760" y="350266"/>
                </a:lnTo>
                <a:lnTo>
                  <a:pt x="123520" y="350266"/>
                </a:lnTo>
                <a:lnTo>
                  <a:pt x="123520" y="217170"/>
                </a:lnTo>
                <a:lnTo>
                  <a:pt x="26593" y="217170"/>
                </a:lnTo>
                <a:lnTo>
                  <a:pt x="26593" y="64388"/>
                </a:lnTo>
                <a:lnTo>
                  <a:pt x="123520" y="64388"/>
                </a:lnTo>
                <a:lnTo>
                  <a:pt x="123520" y="0"/>
                </a:lnTo>
                <a:close/>
              </a:path>
              <a:path w="443865" h="467995">
                <a:moveTo>
                  <a:pt x="123520" y="350266"/>
                </a:moveTo>
                <a:lnTo>
                  <a:pt x="61760" y="350266"/>
                </a:lnTo>
                <a:lnTo>
                  <a:pt x="72059" y="351917"/>
                </a:lnTo>
                <a:lnTo>
                  <a:pt x="79781" y="354584"/>
                </a:lnTo>
                <a:lnTo>
                  <a:pt x="106362" y="387223"/>
                </a:lnTo>
                <a:lnTo>
                  <a:pt x="106362" y="405257"/>
                </a:lnTo>
                <a:lnTo>
                  <a:pt x="79781" y="437007"/>
                </a:lnTo>
                <a:lnTo>
                  <a:pt x="61760" y="440436"/>
                </a:lnTo>
                <a:lnTo>
                  <a:pt x="123520" y="440436"/>
                </a:lnTo>
                <a:lnTo>
                  <a:pt x="123520" y="350266"/>
                </a:lnTo>
                <a:close/>
              </a:path>
              <a:path w="443865" h="467995">
                <a:moveTo>
                  <a:pt x="61760" y="358901"/>
                </a:moveTo>
                <a:lnTo>
                  <a:pt x="54902" y="360553"/>
                </a:lnTo>
                <a:lnTo>
                  <a:pt x="48031" y="361442"/>
                </a:lnTo>
                <a:lnTo>
                  <a:pt x="42036" y="365760"/>
                </a:lnTo>
                <a:lnTo>
                  <a:pt x="36880" y="369950"/>
                </a:lnTo>
                <a:lnTo>
                  <a:pt x="32600" y="376047"/>
                </a:lnTo>
                <a:lnTo>
                  <a:pt x="28308" y="381126"/>
                </a:lnTo>
                <a:lnTo>
                  <a:pt x="26593" y="387985"/>
                </a:lnTo>
                <a:lnTo>
                  <a:pt x="25730" y="394843"/>
                </a:lnTo>
                <a:lnTo>
                  <a:pt x="26593" y="403479"/>
                </a:lnTo>
                <a:lnTo>
                  <a:pt x="54902" y="431800"/>
                </a:lnTo>
                <a:lnTo>
                  <a:pt x="70345" y="431800"/>
                </a:lnTo>
                <a:lnTo>
                  <a:pt x="95211" y="410337"/>
                </a:lnTo>
                <a:lnTo>
                  <a:pt x="98653" y="403479"/>
                </a:lnTo>
                <a:lnTo>
                  <a:pt x="98653" y="387985"/>
                </a:lnTo>
                <a:lnTo>
                  <a:pt x="92646" y="376047"/>
                </a:lnTo>
                <a:lnTo>
                  <a:pt x="88353" y="369950"/>
                </a:lnTo>
                <a:lnTo>
                  <a:pt x="83210" y="365760"/>
                </a:lnTo>
                <a:lnTo>
                  <a:pt x="77203" y="361442"/>
                </a:lnTo>
                <a:lnTo>
                  <a:pt x="70345" y="360553"/>
                </a:lnTo>
                <a:lnTo>
                  <a:pt x="61760" y="358901"/>
                </a:lnTo>
                <a:close/>
              </a:path>
              <a:path w="443865" h="467995">
                <a:moveTo>
                  <a:pt x="123520" y="64388"/>
                </a:moveTo>
                <a:lnTo>
                  <a:pt x="96926" y="64388"/>
                </a:lnTo>
                <a:lnTo>
                  <a:pt x="96926" y="217170"/>
                </a:lnTo>
                <a:lnTo>
                  <a:pt x="123520" y="217170"/>
                </a:lnTo>
                <a:lnTo>
                  <a:pt x="123520" y="64388"/>
                </a:lnTo>
                <a:close/>
              </a:path>
              <a:path w="443865" h="467995">
                <a:moveTo>
                  <a:pt x="85775" y="181991"/>
                </a:moveTo>
                <a:lnTo>
                  <a:pt x="37744" y="181991"/>
                </a:lnTo>
                <a:lnTo>
                  <a:pt x="37744" y="201803"/>
                </a:lnTo>
                <a:lnTo>
                  <a:pt x="85775" y="201803"/>
                </a:lnTo>
                <a:lnTo>
                  <a:pt x="85775" y="181991"/>
                </a:lnTo>
                <a:close/>
              </a:path>
              <a:path w="443865" h="467995">
                <a:moveTo>
                  <a:pt x="85775" y="126237"/>
                </a:moveTo>
                <a:lnTo>
                  <a:pt x="37744" y="126237"/>
                </a:lnTo>
                <a:lnTo>
                  <a:pt x="37744" y="145923"/>
                </a:lnTo>
                <a:lnTo>
                  <a:pt x="85775" y="145923"/>
                </a:lnTo>
                <a:lnTo>
                  <a:pt x="85775" y="126237"/>
                </a:lnTo>
                <a:close/>
              </a:path>
              <a:path w="443865" h="467995">
                <a:moveTo>
                  <a:pt x="85775" y="73025"/>
                </a:moveTo>
                <a:lnTo>
                  <a:pt x="37744" y="73025"/>
                </a:lnTo>
                <a:lnTo>
                  <a:pt x="37744" y="91821"/>
                </a:lnTo>
                <a:lnTo>
                  <a:pt x="85775" y="91821"/>
                </a:lnTo>
                <a:lnTo>
                  <a:pt x="85775" y="73025"/>
                </a:lnTo>
                <a:close/>
              </a:path>
              <a:path w="443865" h="467995">
                <a:moveTo>
                  <a:pt x="286512" y="0"/>
                </a:moveTo>
                <a:lnTo>
                  <a:pt x="162979" y="0"/>
                </a:lnTo>
                <a:lnTo>
                  <a:pt x="162979" y="467868"/>
                </a:lnTo>
                <a:lnTo>
                  <a:pt x="286512" y="467868"/>
                </a:lnTo>
                <a:lnTo>
                  <a:pt x="286512" y="440436"/>
                </a:lnTo>
                <a:lnTo>
                  <a:pt x="224739" y="440436"/>
                </a:lnTo>
                <a:lnTo>
                  <a:pt x="216166" y="438658"/>
                </a:lnTo>
                <a:lnTo>
                  <a:pt x="207594" y="437007"/>
                </a:lnTo>
                <a:lnTo>
                  <a:pt x="199008" y="433578"/>
                </a:lnTo>
                <a:lnTo>
                  <a:pt x="193865" y="427482"/>
                </a:lnTo>
                <a:lnTo>
                  <a:pt x="187858" y="420624"/>
                </a:lnTo>
                <a:lnTo>
                  <a:pt x="183565" y="413766"/>
                </a:lnTo>
                <a:lnTo>
                  <a:pt x="181000" y="405257"/>
                </a:lnTo>
                <a:lnTo>
                  <a:pt x="179285" y="394843"/>
                </a:lnTo>
                <a:lnTo>
                  <a:pt x="181000" y="387223"/>
                </a:lnTo>
                <a:lnTo>
                  <a:pt x="207594" y="354584"/>
                </a:lnTo>
                <a:lnTo>
                  <a:pt x="224739" y="350266"/>
                </a:lnTo>
                <a:lnTo>
                  <a:pt x="286512" y="350266"/>
                </a:lnTo>
                <a:lnTo>
                  <a:pt x="286512" y="217170"/>
                </a:lnTo>
                <a:lnTo>
                  <a:pt x="189572" y="217170"/>
                </a:lnTo>
                <a:lnTo>
                  <a:pt x="189572" y="64388"/>
                </a:lnTo>
                <a:lnTo>
                  <a:pt x="286512" y="64388"/>
                </a:lnTo>
                <a:lnTo>
                  <a:pt x="286512" y="0"/>
                </a:lnTo>
                <a:close/>
              </a:path>
              <a:path w="443865" h="467995">
                <a:moveTo>
                  <a:pt x="286512" y="350266"/>
                </a:moveTo>
                <a:lnTo>
                  <a:pt x="224739" y="350266"/>
                </a:lnTo>
                <a:lnTo>
                  <a:pt x="234175" y="351917"/>
                </a:lnTo>
                <a:lnTo>
                  <a:pt x="242760" y="354584"/>
                </a:lnTo>
                <a:lnTo>
                  <a:pt x="249618" y="358901"/>
                </a:lnTo>
                <a:lnTo>
                  <a:pt x="256489" y="363093"/>
                </a:lnTo>
                <a:lnTo>
                  <a:pt x="262483" y="369950"/>
                </a:lnTo>
                <a:lnTo>
                  <a:pt x="266776" y="378587"/>
                </a:lnTo>
                <a:lnTo>
                  <a:pt x="269354" y="387223"/>
                </a:lnTo>
                <a:lnTo>
                  <a:pt x="269354" y="405257"/>
                </a:lnTo>
                <a:lnTo>
                  <a:pt x="242760" y="437007"/>
                </a:lnTo>
                <a:lnTo>
                  <a:pt x="224739" y="440436"/>
                </a:lnTo>
                <a:lnTo>
                  <a:pt x="286512" y="440436"/>
                </a:lnTo>
                <a:lnTo>
                  <a:pt x="286512" y="350266"/>
                </a:lnTo>
                <a:close/>
              </a:path>
              <a:path w="443865" h="467995">
                <a:moveTo>
                  <a:pt x="224739" y="358901"/>
                </a:moveTo>
                <a:lnTo>
                  <a:pt x="217030" y="360553"/>
                </a:lnTo>
                <a:lnTo>
                  <a:pt x="210159" y="361442"/>
                </a:lnTo>
                <a:lnTo>
                  <a:pt x="205016" y="365760"/>
                </a:lnTo>
                <a:lnTo>
                  <a:pt x="199008" y="369950"/>
                </a:lnTo>
                <a:lnTo>
                  <a:pt x="194716" y="376047"/>
                </a:lnTo>
                <a:lnTo>
                  <a:pt x="190436" y="381126"/>
                </a:lnTo>
                <a:lnTo>
                  <a:pt x="189572" y="387985"/>
                </a:lnTo>
                <a:lnTo>
                  <a:pt x="187858" y="394843"/>
                </a:lnTo>
                <a:lnTo>
                  <a:pt x="189572" y="403479"/>
                </a:lnTo>
                <a:lnTo>
                  <a:pt x="217030" y="431800"/>
                </a:lnTo>
                <a:lnTo>
                  <a:pt x="231609" y="431800"/>
                </a:lnTo>
                <a:lnTo>
                  <a:pt x="260769" y="403479"/>
                </a:lnTo>
                <a:lnTo>
                  <a:pt x="260769" y="387985"/>
                </a:lnTo>
                <a:lnTo>
                  <a:pt x="231609" y="360553"/>
                </a:lnTo>
                <a:lnTo>
                  <a:pt x="224739" y="358901"/>
                </a:lnTo>
                <a:close/>
              </a:path>
              <a:path w="443865" h="467995">
                <a:moveTo>
                  <a:pt x="286512" y="64388"/>
                </a:moveTo>
                <a:lnTo>
                  <a:pt x="258203" y="64388"/>
                </a:lnTo>
                <a:lnTo>
                  <a:pt x="258203" y="217170"/>
                </a:lnTo>
                <a:lnTo>
                  <a:pt x="286512" y="217170"/>
                </a:lnTo>
                <a:lnTo>
                  <a:pt x="286512" y="64388"/>
                </a:lnTo>
                <a:close/>
              </a:path>
              <a:path w="443865" h="467995">
                <a:moveTo>
                  <a:pt x="247904" y="181991"/>
                </a:moveTo>
                <a:lnTo>
                  <a:pt x="200723" y="181991"/>
                </a:lnTo>
                <a:lnTo>
                  <a:pt x="200723" y="201803"/>
                </a:lnTo>
                <a:lnTo>
                  <a:pt x="247904" y="201803"/>
                </a:lnTo>
                <a:lnTo>
                  <a:pt x="247904" y="181991"/>
                </a:lnTo>
                <a:close/>
              </a:path>
              <a:path w="443865" h="467995">
                <a:moveTo>
                  <a:pt x="247904" y="126237"/>
                </a:moveTo>
                <a:lnTo>
                  <a:pt x="200723" y="126237"/>
                </a:lnTo>
                <a:lnTo>
                  <a:pt x="200723" y="145923"/>
                </a:lnTo>
                <a:lnTo>
                  <a:pt x="247904" y="145923"/>
                </a:lnTo>
                <a:lnTo>
                  <a:pt x="247904" y="126237"/>
                </a:lnTo>
                <a:close/>
              </a:path>
              <a:path w="443865" h="467995">
                <a:moveTo>
                  <a:pt x="247904" y="73025"/>
                </a:moveTo>
                <a:lnTo>
                  <a:pt x="200723" y="73025"/>
                </a:lnTo>
                <a:lnTo>
                  <a:pt x="200723" y="91821"/>
                </a:lnTo>
                <a:lnTo>
                  <a:pt x="247904" y="91821"/>
                </a:lnTo>
                <a:lnTo>
                  <a:pt x="247904" y="73025"/>
                </a:lnTo>
                <a:close/>
              </a:path>
              <a:path w="443865" h="467995">
                <a:moveTo>
                  <a:pt x="443484" y="0"/>
                </a:moveTo>
                <a:lnTo>
                  <a:pt x="319963" y="0"/>
                </a:lnTo>
                <a:lnTo>
                  <a:pt x="319963" y="467868"/>
                </a:lnTo>
                <a:lnTo>
                  <a:pt x="443484" y="467868"/>
                </a:lnTo>
                <a:lnTo>
                  <a:pt x="443484" y="440436"/>
                </a:lnTo>
                <a:lnTo>
                  <a:pt x="381723" y="440436"/>
                </a:lnTo>
                <a:lnTo>
                  <a:pt x="371424" y="438658"/>
                </a:lnTo>
                <a:lnTo>
                  <a:pt x="339686" y="413766"/>
                </a:lnTo>
                <a:lnTo>
                  <a:pt x="336257" y="394843"/>
                </a:lnTo>
                <a:lnTo>
                  <a:pt x="337972" y="387223"/>
                </a:lnTo>
                <a:lnTo>
                  <a:pt x="339686" y="378587"/>
                </a:lnTo>
                <a:lnTo>
                  <a:pt x="343979" y="369950"/>
                </a:lnTo>
                <a:lnTo>
                  <a:pt x="349123" y="363093"/>
                </a:lnTo>
                <a:lnTo>
                  <a:pt x="355993" y="358901"/>
                </a:lnTo>
                <a:lnTo>
                  <a:pt x="362851" y="354584"/>
                </a:lnTo>
                <a:lnTo>
                  <a:pt x="371424" y="351917"/>
                </a:lnTo>
                <a:lnTo>
                  <a:pt x="381723" y="350266"/>
                </a:lnTo>
                <a:lnTo>
                  <a:pt x="443484" y="350266"/>
                </a:lnTo>
                <a:lnTo>
                  <a:pt x="443484" y="217170"/>
                </a:lnTo>
                <a:lnTo>
                  <a:pt x="346557" y="217170"/>
                </a:lnTo>
                <a:lnTo>
                  <a:pt x="346557" y="64388"/>
                </a:lnTo>
                <a:lnTo>
                  <a:pt x="443484" y="64388"/>
                </a:lnTo>
                <a:lnTo>
                  <a:pt x="443484" y="0"/>
                </a:lnTo>
                <a:close/>
              </a:path>
              <a:path w="443865" h="467995">
                <a:moveTo>
                  <a:pt x="443484" y="350266"/>
                </a:moveTo>
                <a:lnTo>
                  <a:pt x="381723" y="350266"/>
                </a:lnTo>
                <a:lnTo>
                  <a:pt x="389445" y="351917"/>
                </a:lnTo>
                <a:lnTo>
                  <a:pt x="398018" y="354584"/>
                </a:lnTo>
                <a:lnTo>
                  <a:pt x="424611" y="387223"/>
                </a:lnTo>
                <a:lnTo>
                  <a:pt x="426326" y="394843"/>
                </a:lnTo>
                <a:lnTo>
                  <a:pt x="424611" y="405257"/>
                </a:lnTo>
                <a:lnTo>
                  <a:pt x="398018" y="437007"/>
                </a:lnTo>
                <a:lnTo>
                  <a:pt x="389445" y="438658"/>
                </a:lnTo>
                <a:lnTo>
                  <a:pt x="381723" y="440436"/>
                </a:lnTo>
                <a:lnTo>
                  <a:pt x="443484" y="440436"/>
                </a:lnTo>
                <a:lnTo>
                  <a:pt x="443484" y="350266"/>
                </a:lnTo>
                <a:close/>
              </a:path>
              <a:path w="443865" h="467995">
                <a:moveTo>
                  <a:pt x="381723" y="358901"/>
                </a:moveTo>
                <a:lnTo>
                  <a:pt x="374002" y="360553"/>
                </a:lnTo>
                <a:lnTo>
                  <a:pt x="367144" y="361442"/>
                </a:lnTo>
                <a:lnTo>
                  <a:pt x="360273" y="365760"/>
                </a:lnTo>
                <a:lnTo>
                  <a:pt x="355130" y="369950"/>
                </a:lnTo>
                <a:lnTo>
                  <a:pt x="350837" y="376047"/>
                </a:lnTo>
                <a:lnTo>
                  <a:pt x="347408" y="381126"/>
                </a:lnTo>
                <a:lnTo>
                  <a:pt x="344830" y="387985"/>
                </a:lnTo>
                <a:lnTo>
                  <a:pt x="344830" y="403479"/>
                </a:lnTo>
                <a:lnTo>
                  <a:pt x="374002" y="431800"/>
                </a:lnTo>
                <a:lnTo>
                  <a:pt x="388581" y="431800"/>
                </a:lnTo>
                <a:lnTo>
                  <a:pt x="416039" y="403479"/>
                </a:lnTo>
                <a:lnTo>
                  <a:pt x="417753" y="394843"/>
                </a:lnTo>
                <a:lnTo>
                  <a:pt x="416039" y="387985"/>
                </a:lnTo>
                <a:lnTo>
                  <a:pt x="415175" y="381126"/>
                </a:lnTo>
                <a:lnTo>
                  <a:pt x="410883" y="376047"/>
                </a:lnTo>
                <a:lnTo>
                  <a:pt x="406603" y="369950"/>
                </a:lnTo>
                <a:lnTo>
                  <a:pt x="401446" y="365760"/>
                </a:lnTo>
                <a:lnTo>
                  <a:pt x="395452" y="361442"/>
                </a:lnTo>
                <a:lnTo>
                  <a:pt x="388581" y="360553"/>
                </a:lnTo>
                <a:lnTo>
                  <a:pt x="381723" y="358901"/>
                </a:lnTo>
                <a:close/>
              </a:path>
              <a:path w="443865" h="467995">
                <a:moveTo>
                  <a:pt x="443484" y="64388"/>
                </a:moveTo>
                <a:lnTo>
                  <a:pt x="415175" y="64388"/>
                </a:lnTo>
                <a:lnTo>
                  <a:pt x="415175" y="217170"/>
                </a:lnTo>
                <a:lnTo>
                  <a:pt x="443484" y="217170"/>
                </a:lnTo>
                <a:lnTo>
                  <a:pt x="443484" y="64388"/>
                </a:lnTo>
                <a:close/>
              </a:path>
              <a:path w="443865" h="467995">
                <a:moveTo>
                  <a:pt x="404888" y="181991"/>
                </a:moveTo>
                <a:lnTo>
                  <a:pt x="357708" y="181991"/>
                </a:lnTo>
                <a:lnTo>
                  <a:pt x="357708" y="201803"/>
                </a:lnTo>
                <a:lnTo>
                  <a:pt x="404888" y="201803"/>
                </a:lnTo>
                <a:lnTo>
                  <a:pt x="404888" y="181991"/>
                </a:lnTo>
                <a:close/>
              </a:path>
              <a:path w="443865" h="467995">
                <a:moveTo>
                  <a:pt x="404888" y="126237"/>
                </a:moveTo>
                <a:lnTo>
                  <a:pt x="357708" y="126237"/>
                </a:lnTo>
                <a:lnTo>
                  <a:pt x="357708" y="145923"/>
                </a:lnTo>
                <a:lnTo>
                  <a:pt x="404888" y="145923"/>
                </a:lnTo>
                <a:lnTo>
                  <a:pt x="404888" y="126237"/>
                </a:lnTo>
                <a:close/>
              </a:path>
              <a:path w="443865" h="467995">
                <a:moveTo>
                  <a:pt x="404888" y="73025"/>
                </a:moveTo>
                <a:lnTo>
                  <a:pt x="357708" y="73025"/>
                </a:lnTo>
                <a:lnTo>
                  <a:pt x="357708" y="91821"/>
                </a:lnTo>
                <a:lnTo>
                  <a:pt x="404888" y="91821"/>
                </a:lnTo>
                <a:lnTo>
                  <a:pt x="404888" y="73025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90600" y="133350"/>
            <a:ext cx="7130897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2675">
              <a:lnSpc>
                <a:spcPct val="100000"/>
              </a:lnSpc>
            </a:pPr>
            <a:r>
              <a:rPr dirty="0">
                <a:latin typeface="微软雅黑"/>
                <a:cs typeface="微软雅黑"/>
              </a:rPr>
              <a:t>软件操作与数据清理</a:t>
            </a:r>
          </a:p>
        </p:txBody>
      </p:sp>
      <p:sp>
        <p:nvSpPr>
          <p:cNvPr id="5" name="object 5"/>
          <p:cNvSpPr/>
          <p:nvPr/>
        </p:nvSpPr>
        <p:spPr>
          <a:xfrm>
            <a:off x="1523" y="556259"/>
            <a:ext cx="9142476" cy="458723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475994" y="1997201"/>
            <a:ext cx="1440180" cy="360045"/>
          </a:xfrm>
          <a:custGeom>
            <a:avLst/>
            <a:gdLst/>
            <a:ahLst/>
            <a:cxnLst/>
            <a:rect l="l" t="t" r="r" b="b"/>
            <a:pathLst>
              <a:path w="1440180" h="360044">
                <a:moveTo>
                  <a:pt x="0" y="359663"/>
                </a:moveTo>
                <a:lnTo>
                  <a:pt x="1440180" y="359663"/>
                </a:lnTo>
                <a:lnTo>
                  <a:pt x="1440180" y="0"/>
                </a:lnTo>
                <a:lnTo>
                  <a:pt x="0" y="0"/>
                </a:lnTo>
                <a:lnTo>
                  <a:pt x="0" y="359663"/>
                </a:lnTo>
                <a:close/>
              </a:path>
            </a:pathLst>
          </a:custGeom>
          <a:ln w="1981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282178" y="2029205"/>
            <a:ext cx="650875" cy="294640"/>
          </a:xfrm>
          <a:custGeom>
            <a:avLst/>
            <a:gdLst/>
            <a:ahLst/>
            <a:cxnLst/>
            <a:rect l="l" t="t" r="r" b="b"/>
            <a:pathLst>
              <a:path w="650875" h="294639">
                <a:moveTo>
                  <a:pt x="0" y="294131"/>
                </a:moveTo>
                <a:lnTo>
                  <a:pt x="650748" y="294131"/>
                </a:lnTo>
                <a:lnTo>
                  <a:pt x="650748" y="0"/>
                </a:lnTo>
                <a:lnTo>
                  <a:pt x="0" y="0"/>
                </a:lnTo>
                <a:lnTo>
                  <a:pt x="0" y="294131"/>
                </a:lnTo>
                <a:close/>
              </a:path>
            </a:pathLst>
          </a:custGeom>
          <a:ln w="19811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3088" y="51815"/>
            <a:ext cx="443865" cy="467995"/>
          </a:xfrm>
          <a:custGeom>
            <a:avLst/>
            <a:gdLst/>
            <a:ahLst/>
            <a:cxnLst/>
            <a:rect l="l" t="t" r="r" b="b"/>
            <a:pathLst>
              <a:path w="443865" h="467995">
                <a:moveTo>
                  <a:pt x="123520" y="0"/>
                </a:moveTo>
                <a:lnTo>
                  <a:pt x="0" y="0"/>
                </a:lnTo>
                <a:lnTo>
                  <a:pt x="0" y="467868"/>
                </a:lnTo>
                <a:lnTo>
                  <a:pt x="123520" y="467868"/>
                </a:lnTo>
                <a:lnTo>
                  <a:pt x="123520" y="440436"/>
                </a:lnTo>
                <a:lnTo>
                  <a:pt x="61760" y="440436"/>
                </a:lnTo>
                <a:lnTo>
                  <a:pt x="45465" y="437007"/>
                </a:lnTo>
                <a:lnTo>
                  <a:pt x="18872" y="405257"/>
                </a:lnTo>
                <a:lnTo>
                  <a:pt x="17157" y="394843"/>
                </a:lnTo>
                <a:lnTo>
                  <a:pt x="18872" y="387223"/>
                </a:lnTo>
                <a:lnTo>
                  <a:pt x="45465" y="354584"/>
                </a:lnTo>
                <a:lnTo>
                  <a:pt x="61760" y="350266"/>
                </a:lnTo>
                <a:lnTo>
                  <a:pt x="123520" y="350266"/>
                </a:lnTo>
                <a:lnTo>
                  <a:pt x="123520" y="217170"/>
                </a:lnTo>
                <a:lnTo>
                  <a:pt x="26593" y="217170"/>
                </a:lnTo>
                <a:lnTo>
                  <a:pt x="26593" y="64388"/>
                </a:lnTo>
                <a:lnTo>
                  <a:pt x="123520" y="64388"/>
                </a:lnTo>
                <a:lnTo>
                  <a:pt x="123520" y="0"/>
                </a:lnTo>
                <a:close/>
              </a:path>
              <a:path w="443865" h="467995">
                <a:moveTo>
                  <a:pt x="123520" y="350266"/>
                </a:moveTo>
                <a:lnTo>
                  <a:pt x="61760" y="350266"/>
                </a:lnTo>
                <a:lnTo>
                  <a:pt x="72059" y="351917"/>
                </a:lnTo>
                <a:lnTo>
                  <a:pt x="79781" y="354584"/>
                </a:lnTo>
                <a:lnTo>
                  <a:pt x="106362" y="387223"/>
                </a:lnTo>
                <a:lnTo>
                  <a:pt x="106362" y="405257"/>
                </a:lnTo>
                <a:lnTo>
                  <a:pt x="79781" y="437007"/>
                </a:lnTo>
                <a:lnTo>
                  <a:pt x="61760" y="440436"/>
                </a:lnTo>
                <a:lnTo>
                  <a:pt x="123520" y="440436"/>
                </a:lnTo>
                <a:lnTo>
                  <a:pt x="123520" y="350266"/>
                </a:lnTo>
                <a:close/>
              </a:path>
              <a:path w="443865" h="467995">
                <a:moveTo>
                  <a:pt x="61760" y="358901"/>
                </a:moveTo>
                <a:lnTo>
                  <a:pt x="54902" y="360553"/>
                </a:lnTo>
                <a:lnTo>
                  <a:pt x="48031" y="361442"/>
                </a:lnTo>
                <a:lnTo>
                  <a:pt x="42036" y="365760"/>
                </a:lnTo>
                <a:lnTo>
                  <a:pt x="36880" y="369950"/>
                </a:lnTo>
                <a:lnTo>
                  <a:pt x="32600" y="376047"/>
                </a:lnTo>
                <a:lnTo>
                  <a:pt x="28308" y="381126"/>
                </a:lnTo>
                <a:lnTo>
                  <a:pt x="26593" y="387985"/>
                </a:lnTo>
                <a:lnTo>
                  <a:pt x="25730" y="394843"/>
                </a:lnTo>
                <a:lnTo>
                  <a:pt x="26593" y="403479"/>
                </a:lnTo>
                <a:lnTo>
                  <a:pt x="54902" y="431800"/>
                </a:lnTo>
                <a:lnTo>
                  <a:pt x="70345" y="431800"/>
                </a:lnTo>
                <a:lnTo>
                  <a:pt x="95211" y="410337"/>
                </a:lnTo>
                <a:lnTo>
                  <a:pt x="98653" y="403479"/>
                </a:lnTo>
                <a:lnTo>
                  <a:pt x="98653" y="387985"/>
                </a:lnTo>
                <a:lnTo>
                  <a:pt x="92646" y="376047"/>
                </a:lnTo>
                <a:lnTo>
                  <a:pt x="88353" y="369950"/>
                </a:lnTo>
                <a:lnTo>
                  <a:pt x="83210" y="365760"/>
                </a:lnTo>
                <a:lnTo>
                  <a:pt x="77203" y="361442"/>
                </a:lnTo>
                <a:lnTo>
                  <a:pt x="70345" y="360553"/>
                </a:lnTo>
                <a:lnTo>
                  <a:pt x="61760" y="358901"/>
                </a:lnTo>
                <a:close/>
              </a:path>
              <a:path w="443865" h="467995">
                <a:moveTo>
                  <a:pt x="123520" y="64388"/>
                </a:moveTo>
                <a:lnTo>
                  <a:pt x="96926" y="64388"/>
                </a:lnTo>
                <a:lnTo>
                  <a:pt x="96926" y="217170"/>
                </a:lnTo>
                <a:lnTo>
                  <a:pt x="123520" y="217170"/>
                </a:lnTo>
                <a:lnTo>
                  <a:pt x="123520" y="64388"/>
                </a:lnTo>
                <a:close/>
              </a:path>
              <a:path w="443865" h="467995">
                <a:moveTo>
                  <a:pt x="85775" y="181991"/>
                </a:moveTo>
                <a:lnTo>
                  <a:pt x="37744" y="181991"/>
                </a:lnTo>
                <a:lnTo>
                  <a:pt x="37744" y="201803"/>
                </a:lnTo>
                <a:lnTo>
                  <a:pt x="85775" y="201803"/>
                </a:lnTo>
                <a:lnTo>
                  <a:pt x="85775" y="181991"/>
                </a:lnTo>
                <a:close/>
              </a:path>
              <a:path w="443865" h="467995">
                <a:moveTo>
                  <a:pt x="85775" y="126237"/>
                </a:moveTo>
                <a:lnTo>
                  <a:pt x="37744" y="126237"/>
                </a:lnTo>
                <a:lnTo>
                  <a:pt x="37744" y="145923"/>
                </a:lnTo>
                <a:lnTo>
                  <a:pt x="85775" y="145923"/>
                </a:lnTo>
                <a:lnTo>
                  <a:pt x="85775" y="126237"/>
                </a:lnTo>
                <a:close/>
              </a:path>
              <a:path w="443865" h="467995">
                <a:moveTo>
                  <a:pt x="85775" y="73025"/>
                </a:moveTo>
                <a:lnTo>
                  <a:pt x="37744" y="73025"/>
                </a:lnTo>
                <a:lnTo>
                  <a:pt x="37744" y="91821"/>
                </a:lnTo>
                <a:lnTo>
                  <a:pt x="85775" y="91821"/>
                </a:lnTo>
                <a:lnTo>
                  <a:pt x="85775" y="73025"/>
                </a:lnTo>
                <a:close/>
              </a:path>
              <a:path w="443865" h="467995">
                <a:moveTo>
                  <a:pt x="286512" y="0"/>
                </a:moveTo>
                <a:lnTo>
                  <a:pt x="162979" y="0"/>
                </a:lnTo>
                <a:lnTo>
                  <a:pt x="162979" y="467868"/>
                </a:lnTo>
                <a:lnTo>
                  <a:pt x="286512" y="467868"/>
                </a:lnTo>
                <a:lnTo>
                  <a:pt x="286512" y="440436"/>
                </a:lnTo>
                <a:lnTo>
                  <a:pt x="224739" y="440436"/>
                </a:lnTo>
                <a:lnTo>
                  <a:pt x="216166" y="438658"/>
                </a:lnTo>
                <a:lnTo>
                  <a:pt x="207594" y="437007"/>
                </a:lnTo>
                <a:lnTo>
                  <a:pt x="199008" y="433578"/>
                </a:lnTo>
                <a:lnTo>
                  <a:pt x="193865" y="427482"/>
                </a:lnTo>
                <a:lnTo>
                  <a:pt x="187858" y="420624"/>
                </a:lnTo>
                <a:lnTo>
                  <a:pt x="183565" y="413766"/>
                </a:lnTo>
                <a:lnTo>
                  <a:pt x="181000" y="405257"/>
                </a:lnTo>
                <a:lnTo>
                  <a:pt x="179285" y="394843"/>
                </a:lnTo>
                <a:lnTo>
                  <a:pt x="181000" y="387223"/>
                </a:lnTo>
                <a:lnTo>
                  <a:pt x="207594" y="354584"/>
                </a:lnTo>
                <a:lnTo>
                  <a:pt x="224739" y="350266"/>
                </a:lnTo>
                <a:lnTo>
                  <a:pt x="286512" y="350266"/>
                </a:lnTo>
                <a:lnTo>
                  <a:pt x="286512" y="217170"/>
                </a:lnTo>
                <a:lnTo>
                  <a:pt x="189572" y="217170"/>
                </a:lnTo>
                <a:lnTo>
                  <a:pt x="189572" y="64388"/>
                </a:lnTo>
                <a:lnTo>
                  <a:pt x="286512" y="64388"/>
                </a:lnTo>
                <a:lnTo>
                  <a:pt x="286512" y="0"/>
                </a:lnTo>
                <a:close/>
              </a:path>
              <a:path w="443865" h="467995">
                <a:moveTo>
                  <a:pt x="286512" y="350266"/>
                </a:moveTo>
                <a:lnTo>
                  <a:pt x="224739" y="350266"/>
                </a:lnTo>
                <a:lnTo>
                  <a:pt x="234175" y="351917"/>
                </a:lnTo>
                <a:lnTo>
                  <a:pt x="242760" y="354584"/>
                </a:lnTo>
                <a:lnTo>
                  <a:pt x="249618" y="358901"/>
                </a:lnTo>
                <a:lnTo>
                  <a:pt x="256489" y="363093"/>
                </a:lnTo>
                <a:lnTo>
                  <a:pt x="262483" y="369950"/>
                </a:lnTo>
                <a:lnTo>
                  <a:pt x="266776" y="378587"/>
                </a:lnTo>
                <a:lnTo>
                  <a:pt x="269354" y="387223"/>
                </a:lnTo>
                <a:lnTo>
                  <a:pt x="269354" y="405257"/>
                </a:lnTo>
                <a:lnTo>
                  <a:pt x="242760" y="437007"/>
                </a:lnTo>
                <a:lnTo>
                  <a:pt x="224739" y="440436"/>
                </a:lnTo>
                <a:lnTo>
                  <a:pt x="286512" y="440436"/>
                </a:lnTo>
                <a:lnTo>
                  <a:pt x="286512" y="350266"/>
                </a:lnTo>
                <a:close/>
              </a:path>
              <a:path w="443865" h="467995">
                <a:moveTo>
                  <a:pt x="224739" y="358901"/>
                </a:moveTo>
                <a:lnTo>
                  <a:pt x="217030" y="360553"/>
                </a:lnTo>
                <a:lnTo>
                  <a:pt x="210159" y="361442"/>
                </a:lnTo>
                <a:lnTo>
                  <a:pt x="205016" y="365760"/>
                </a:lnTo>
                <a:lnTo>
                  <a:pt x="199008" y="369950"/>
                </a:lnTo>
                <a:lnTo>
                  <a:pt x="194716" y="376047"/>
                </a:lnTo>
                <a:lnTo>
                  <a:pt x="190436" y="381126"/>
                </a:lnTo>
                <a:lnTo>
                  <a:pt x="189572" y="387985"/>
                </a:lnTo>
                <a:lnTo>
                  <a:pt x="187858" y="394843"/>
                </a:lnTo>
                <a:lnTo>
                  <a:pt x="189572" y="403479"/>
                </a:lnTo>
                <a:lnTo>
                  <a:pt x="217030" y="431800"/>
                </a:lnTo>
                <a:lnTo>
                  <a:pt x="231609" y="431800"/>
                </a:lnTo>
                <a:lnTo>
                  <a:pt x="260769" y="403479"/>
                </a:lnTo>
                <a:lnTo>
                  <a:pt x="260769" y="387985"/>
                </a:lnTo>
                <a:lnTo>
                  <a:pt x="231609" y="360553"/>
                </a:lnTo>
                <a:lnTo>
                  <a:pt x="224739" y="358901"/>
                </a:lnTo>
                <a:close/>
              </a:path>
              <a:path w="443865" h="467995">
                <a:moveTo>
                  <a:pt x="286512" y="64388"/>
                </a:moveTo>
                <a:lnTo>
                  <a:pt x="258203" y="64388"/>
                </a:lnTo>
                <a:lnTo>
                  <a:pt x="258203" y="217170"/>
                </a:lnTo>
                <a:lnTo>
                  <a:pt x="286512" y="217170"/>
                </a:lnTo>
                <a:lnTo>
                  <a:pt x="286512" y="64388"/>
                </a:lnTo>
                <a:close/>
              </a:path>
              <a:path w="443865" h="467995">
                <a:moveTo>
                  <a:pt x="247904" y="181991"/>
                </a:moveTo>
                <a:lnTo>
                  <a:pt x="200723" y="181991"/>
                </a:lnTo>
                <a:lnTo>
                  <a:pt x="200723" y="201803"/>
                </a:lnTo>
                <a:lnTo>
                  <a:pt x="247904" y="201803"/>
                </a:lnTo>
                <a:lnTo>
                  <a:pt x="247904" y="181991"/>
                </a:lnTo>
                <a:close/>
              </a:path>
              <a:path w="443865" h="467995">
                <a:moveTo>
                  <a:pt x="247904" y="126237"/>
                </a:moveTo>
                <a:lnTo>
                  <a:pt x="200723" y="126237"/>
                </a:lnTo>
                <a:lnTo>
                  <a:pt x="200723" y="145923"/>
                </a:lnTo>
                <a:lnTo>
                  <a:pt x="247904" y="145923"/>
                </a:lnTo>
                <a:lnTo>
                  <a:pt x="247904" y="126237"/>
                </a:lnTo>
                <a:close/>
              </a:path>
              <a:path w="443865" h="467995">
                <a:moveTo>
                  <a:pt x="247904" y="73025"/>
                </a:moveTo>
                <a:lnTo>
                  <a:pt x="200723" y="73025"/>
                </a:lnTo>
                <a:lnTo>
                  <a:pt x="200723" y="91821"/>
                </a:lnTo>
                <a:lnTo>
                  <a:pt x="247904" y="91821"/>
                </a:lnTo>
                <a:lnTo>
                  <a:pt x="247904" y="73025"/>
                </a:lnTo>
                <a:close/>
              </a:path>
              <a:path w="443865" h="467995">
                <a:moveTo>
                  <a:pt x="443484" y="0"/>
                </a:moveTo>
                <a:lnTo>
                  <a:pt x="319963" y="0"/>
                </a:lnTo>
                <a:lnTo>
                  <a:pt x="319963" y="467868"/>
                </a:lnTo>
                <a:lnTo>
                  <a:pt x="443484" y="467868"/>
                </a:lnTo>
                <a:lnTo>
                  <a:pt x="443484" y="440436"/>
                </a:lnTo>
                <a:lnTo>
                  <a:pt x="381723" y="440436"/>
                </a:lnTo>
                <a:lnTo>
                  <a:pt x="371424" y="438658"/>
                </a:lnTo>
                <a:lnTo>
                  <a:pt x="339686" y="413766"/>
                </a:lnTo>
                <a:lnTo>
                  <a:pt x="336257" y="394843"/>
                </a:lnTo>
                <a:lnTo>
                  <a:pt x="337972" y="387223"/>
                </a:lnTo>
                <a:lnTo>
                  <a:pt x="339686" y="378587"/>
                </a:lnTo>
                <a:lnTo>
                  <a:pt x="343979" y="369950"/>
                </a:lnTo>
                <a:lnTo>
                  <a:pt x="349123" y="363093"/>
                </a:lnTo>
                <a:lnTo>
                  <a:pt x="355993" y="358901"/>
                </a:lnTo>
                <a:lnTo>
                  <a:pt x="362851" y="354584"/>
                </a:lnTo>
                <a:lnTo>
                  <a:pt x="371424" y="351917"/>
                </a:lnTo>
                <a:lnTo>
                  <a:pt x="381723" y="350266"/>
                </a:lnTo>
                <a:lnTo>
                  <a:pt x="443484" y="350266"/>
                </a:lnTo>
                <a:lnTo>
                  <a:pt x="443484" y="217170"/>
                </a:lnTo>
                <a:lnTo>
                  <a:pt x="346557" y="217170"/>
                </a:lnTo>
                <a:lnTo>
                  <a:pt x="346557" y="64388"/>
                </a:lnTo>
                <a:lnTo>
                  <a:pt x="443484" y="64388"/>
                </a:lnTo>
                <a:lnTo>
                  <a:pt x="443484" y="0"/>
                </a:lnTo>
                <a:close/>
              </a:path>
              <a:path w="443865" h="467995">
                <a:moveTo>
                  <a:pt x="443484" y="350266"/>
                </a:moveTo>
                <a:lnTo>
                  <a:pt x="381723" y="350266"/>
                </a:lnTo>
                <a:lnTo>
                  <a:pt x="389445" y="351917"/>
                </a:lnTo>
                <a:lnTo>
                  <a:pt x="398018" y="354584"/>
                </a:lnTo>
                <a:lnTo>
                  <a:pt x="424611" y="387223"/>
                </a:lnTo>
                <a:lnTo>
                  <a:pt x="426326" y="394843"/>
                </a:lnTo>
                <a:lnTo>
                  <a:pt x="424611" y="405257"/>
                </a:lnTo>
                <a:lnTo>
                  <a:pt x="398018" y="437007"/>
                </a:lnTo>
                <a:lnTo>
                  <a:pt x="389445" y="438658"/>
                </a:lnTo>
                <a:lnTo>
                  <a:pt x="381723" y="440436"/>
                </a:lnTo>
                <a:lnTo>
                  <a:pt x="443484" y="440436"/>
                </a:lnTo>
                <a:lnTo>
                  <a:pt x="443484" y="350266"/>
                </a:lnTo>
                <a:close/>
              </a:path>
              <a:path w="443865" h="467995">
                <a:moveTo>
                  <a:pt x="381723" y="358901"/>
                </a:moveTo>
                <a:lnTo>
                  <a:pt x="374002" y="360553"/>
                </a:lnTo>
                <a:lnTo>
                  <a:pt x="367144" y="361442"/>
                </a:lnTo>
                <a:lnTo>
                  <a:pt x="360273" y="365760"/>
                </a:lnTo>
                <a:lnTo>
                  <a:pt x="355130" y="369950"/>
                </a:lnTo>
                <a:lnTo>
                  <a:pt x="350837" y="376047"/>
                </a:lnTo>
                <a:lnTo>
                  <a:pt x="347408" y="381126"/>
                </a:lnTo>
                <a:lnTo>
                  <a:pt x="344830" y="387985"/>
                </a:lnTo>
                <a:lnTo>
                  <a:pt x="344830" y="403479"/>
                </a:lnTo>
                <a:lnTo>
                  <a:pt x="374002" y="431800"/>
                </a:lnTo>
                <a:lnTo>
                  <a:pt x="388581" y="431800"/>
                </a:lnTo>
                <a:lnTo>
                  <a:pt x="416039" y="403479"/>
                </a:lnTo>
                <a:lnTo>
                  <a:pt x="417753" y="394843"/>
                </a:lnTo>
                <a:lnTo>
                  <a:pt x="416039" y="387985"/>
                </a:lnTo>
                <a:lnTo>
                  <a:pt x="415175" y="381126"/>
                </a:lnTo>
                <a:lnTo>
                  <a:pt x="410883" y="376047"/>
                </a:lnTo>
                <a:lnTo>
                  <a:pt x="406603" y="369950"/>
                </a:lnTo>
                <a:lnTo>
                  <a:pt x="401446" y="365760"/>
                </a:lnTo>
                <a:lnTo>
                  <a:pt x="395452" y="361442"/>
                </a:lnTo>
                <a:lnTo>
                  <a:pt x="388581" y="360553"/>
                </a:lnTo>
                <a:lnTo>
                  <a:pt x="381723" y="358901"/>
                </a:lnTo>
                <a:close/>
              </a:path>
              <a:path w="443865" h="467995">
                <a:moveTo>
                  <a:pt x="443484" y="64388"/>
                </a:moveTo>
                <a:lnTo>
                  <a:pt x="415175" y="64388"/>
                </a:lnTo>
                <a:lnTo>
                  <a:pt x="415175" y="217170"/>
                </a:lnTo>
                <a:lnTo>
                  <a:pt x="443484" y="217170"/>
                </a:lnTo>
                <a:lnTo>
                  <a:pt x="443484" y="64388"/>
                </a:lnTo>
                <a:close/>
              </a:path>
              <a:path w="443865" h="467995">
                <a:moveTo>
                  <a:pt x="404888" y="181991"/>
                </a:moveTo>
                <a:lnTo>
                  <a:pt x="357708" y="181991"/>
                </a:lnTo>
                <a:lnTo>
                  <a:pt x="357708" y="201803"/>
                </a:lnTo>
                <a:lnTo>
                  <a:pt x="404888" y="201803"/>
                </a:lnTo>
                <a:lnTo>
                  <a:pt x="404888" y="181991"/>
                </a:lnTo>
                <a:close/>
              </a:path>
              <a:path w="443865" h="467995">
                <a:moveTo>
                  <a:pt x="404888" y="126237"/>
                </a:moveTo>
                <a:lnTo>
                  <a:pt x="357708" y="126237"/>
                </a:lnTo>
                <a:lnTo>
                  <a:pt x="357708" y="145923"/>
                </a:lnTo>
                <a:lnTo>
                  <a:pt x="404888" y="145923"/>
                </a:lnTo>
                <a:lnTo>
                  <a:pt x="404888" y="126237"/>
                </a:lnTo>
                <a:close/>
              </a:path>
              <a:path w="443865" h="467995">
                <a:moveTo>
                  <a:pt x="404888" y="73025"/>
                </a:moveTo>
                <a:lnTo>
                  <a:pt x="357708" y="73025"/>
                </a:lnTo>
                <a:lnTo>
                  <a:pt x="357708" y="91821"/>
                </a:lnTo>
                <a:lnTo>
                  <a:pt x="404888" y="91821"/>
                </a:lnTo>
                <a:lnTo>
                  <a:pt x="404888" y="73025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90600" y="133350"/>
            <a:ext cx="7130897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2675">
              <a:lnSpc>
                <a:spcPct val="100000"/>
              </a:lnSpc>
            </a:pPr>
            <a:r>
              <a:rPr dirty="0">
                <a:latin typeface="微软雅黑"/>
                <a:cs typeface="微软雅黑"/>
              </a:rPr>
              <a:t>软件操作与数据清理</a:t>
            </a:r>
          </a:p>
        </p:txBody>
      </p:sp>
      <p:sp>
        <p:nvSpPr>
          <p:cNvPr id="5" name="object 5"/>
          <p:cNvSpPr/>
          <p:nvPr/>
        </p:nvSpPr>
        <p:spPr>
          <a:xfrm>
            <a:off x="0" y="483106"/>
            <a:ext cx="9144000" cy="46421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437894" y="1983485"/>
            <a:ext cx="647700" cy="288290"/>
          </a:xfrm>
          <a:custGeom>
            <a:avLst/>
            <a:gdLst/>
            <a:ahLst/>
            <a:cxnLst/>
            <a:rect l="l" t="t" r="r" b="b"/>
            <a:pathLst>
              <a:path w="647700" h="288289">
                <a:moveTo>
                  <a:pt x="0" y="288036"/>
                </a:moveTo>
                <a:lnTo>
                  <a:pt x="647700" y="288036"/>
                </a:lnTo>
                <a:lnTo>
                  <a:pt x="647700" y="0"/>
                </a:lnTo>
                <a:lnTo>
                  <a:pt x="0" y="0"/>
                </a:lnTo>
                <a:lnTo>
                  <a:pt x="0" y="288036"/>
                </a:lnTo>
                <a:close/>
              </a:path>
            </a:pathLst>
          </a:custGeom>
          <a:ln w="1981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3088" y="51815"/>
            <a:ext cx="443865" cy="467995"/>
          </a:xfrm>
          <a:custGeom>
            <a:avLst/>
            <a:gdLst/>
            <a:ahLst/>
            <a:cxnLst/>
            <a:rect l="l" t="t" r="r" b="b"/>
            <a:pathLst>
              <a:path w="443865" h="467995">
                <a:moveTo>
                  <a:pt x="123520" y="0"/>
                </a:moveTo>
                <a:lnTo>
                  <a:pt x="0" y="0"/>
                </a:lnTo>
                <a:lnTo>
                  <a:pt x="0" y="467868"/>
                </a:lnTo>
                <a:lnTo>
                  <a:pt x="123520" y="467868"/>
                </a:lnTo>
                <a:lnTo>
                  <a:pt x="123520" y="440436"/>
                </a:lnTo>
                <a:lnTo>
                  <a:pt x="61760" y="440436"/>
                </a:lnTo>
                <a:lnTo>
                  <a:pt x="45465" y="437007"/>
                </a:lnTo>
                <a:lnTo>
                  <a:pt x="18872" y="405257"/>
                </a:lnTo>
                <a:lnTo>
                  <a:pt x="17157" y="394843"/>
                </a:lnTo>
                <a:lnTo>
                  <a:pt x="18872" y="387223"/>
                </a:lnTo>
                <a:lnTo>
                  <a:pt x="45465" y="354584"/>
                </a:lnTo>
                <a:lnTo>
                  <a:pt x="61760" y="350266"/>
                </a:lnTo>
                <a:lnTo>
                  <a:pt x="123520" y="350266"/>
                </a:lnTo>
                <a:lnTo>
                  <a:pt x="123520" y="217170"/>
                </a:lnTo>
                <a:lnTo>
                  <a:pt x="26593" y="217170"/>
                </a:lnTo>
                <a:lnTo>
                  <a:pt x="26593" y="64388"/>
                </a:lnTo>
                <a:lnTo>
                  <a:pt x="123520" y="64388"/>
                </a:lnTo>
                <a:lnTo>
                  <a:pt x="123520" y="0"/>
                </a:lnTo>
                <a:close/>
              </a:path>
              <a:path w="443865" h="467995">
                <a:moveTo>
                  <a:pt x="123520" y="350266"/>
                </a:moveTo>
                <a:lnTo>
                  <a:pt x="61760" y="350266"/>
                </a:lnTo>
                <a:lnTo>
                  <a:pt x="72059" y="351917"/>
                </a:lnTo>
                <a:lnTo>
                  <a:pt x="79781" y="354584"/>
                </a:lnTo>
                <a:lnTo>
                  <a:pt x="106362" y="387223"/>
                </a:lnTo>
                <a:lnTo>
                  <a:pt x="106362" y="405257"/>
                </a:lnTo>
                <a:lnTo>
                  <a:pt x="79781" y="437007"/>
                </a:lnTo>
                <a:lnTo>
                  <a:pt x="61760" y="440436"/>
                </a:lnTo>
                <a:lnTo>
                  <a:pt x="123520" y="440436"/>
                </a:lnTo>
                <a:lnTo>
                  <a:pt x="123520" y="350266"/>
                </a:lnTo>
                <a:close/>
              </a:path>
              <a:path w="443865" h="467995">
                <a:moveTo>
                  <a:pt x="61760" y="358901"/>
                </a:moveTo>
                <a:lnTo>
                  <a:pt x="54902" y="360553"/>
                </a:lnTo>
                <a:lnTo>
                  <a:pt x="48031" y="361442"/>
                </a:lnTo>
                <a:lnTo>
                  <a:pt x="42036" y="365760"/>
                </a:lnTo>
                <a:lnTo>
                  <a:pt x="36880" y="369950"/>
                </a:lnTo>
                <a:lnTo>
                  <a:pt x="32600" y="376047"/>
                </a:lnTo>
                <a:lnTo>
                  <a:pt x="28308" y="381126"/>
                </a:lnTo>
                <a:lnTo>
                  <a:pt x="26593" y="387985"/>
                </a:lnTo>
                <a:lnTo>
                  <a:pt x="25730" y="394843"/>
                </a:lnTo>
                <a:lnTo>
                  <a:pt x="26593" y="403479"/>
                </a:lnTo>
                <a:lnTo>
                  <a:pt x="54902" y="431800"/>
                </a:lnTo>
                <a:lnTo>
                  <a:pt x="70345" y="431800"/>
                </a:lnTo>
                <a:lnTo>
                  <a:pt x="95211" y="410337"/>
                </a:lnTo>
                <a:lnTo>
                  <a:pt x="98653" y="403479"/>
                </a:lnTo>
                <a:lnTo>
                  <a:pt x="98653" y="387985"/>
                </a:lnTo>
                <a:lnTo>
                  <a:pt x="92646" y="376047"/>
                </a:lnTo>
                <a:lnTo>
                  <a:pt x="88353" y="369950"/>
                </a:lnTo>
                <a:lnTo>
                  <a:pt x="83210" y="365760"/>
                </a:lnTo>
                <a:lnTo>
                  <a:pt x="77203" y="361442"/>
                </a:lnTo>
                <a:lnTo>
                  <a:pt x="70345" y="360553"/>
                </a:lnTo>
                <a:lnTo>
                  <a:pt x="61760" y="358901"/>
                </a:lnTo>
                <a:close/>
              </a:path>
              <a:path w="443865" h="467995">
                <a:moveTo>
                  <a:pt x="123520" y="64388"/>
                </a:moveTo>
                <a:lnTo>
                  <a:pt x="96926" y="64388"/>
                </a:lnTo>
                <a:lnTo>
                  <a:pt x="96926" y="217170"/>
                </a:lnTo>
                <a:lnTo>
                  <a:pt x="123520" y="217170"/>
                </a:lnTo>
                <a:lnTo>
                  <a:pt x="123520" y="64388"/>
                </a:lnTo>
                <a:close/>
              </a:path>
              <a:path w="443865" h="467995">
                <a:moveTo>
                  <a:pt x="85775" y="181991"/>
                </a:moveTo>
                <a:lnTo>
                  <a:pt x="37744" y="181991"/>
                </a:lnTo>
                <a:lnTo>
                  <a:pt x="37744" y="201803"/>
                </a:lnTo>
                <a:lnTo>
                  <a:pt x="85775" y="201803"/>
                </a:lnTo>
                <a:lnTo>
                  <a:pt x="85775" y="181991"/>
                </a:lnTo>
                <a:close/>
              </a:path>
              <a:path w="443865" h="467995">
                <a:moveTo>
                  <a:pt x="85775" y="126237"/>
                </a:moveTo>
                <a:lnTo>
                  <a:pt x="37744" y="126237"/>
                </a:lnTo>
                <a:lnTo>
                  <a:pt x="37744" y="145923"/>
                </a:lnTo>
                <a:lnTo>
                  <a:pt x="85775" y="145923"/>
                </a:lnTo>
                <a:lnTo>
                  <a:pt x="85775" y="126237"/>
                </a:lnTo>
                <a:close/>
              </a:path>
              <a:path w="443865" h="467995">
                <a:moveTo>
                  <a:pt x="85775" y="73025"/>
                </a:moveTo>
                <a:lnTo>
                  <a:pt x="37744" y="73025"/>
                </a:lnTo>
                <a:lnTo>
                  <a:pt x="37744" y="91821"/>
                </a:lnTo>
                <a:lnTo>
                  <a:pt x="85775" y="91821"/>
                </a:lnTo>
                <a:lnTo>
                  <a:pt x="85775" y="73025"/>
                </a:lnTo>
                <a:close/>
              </a:path>
              <a:path w="443865" h="467995">
                <a:moveTo>
                  <a:pt x="286512" y="0"/>
                </a:moveTo>
                <a:lnTo>
                  <a:pt x="162979" y="0"/>
                </a:lnTo>
                <a:lnTo>
                  <a:pt x="162979" y="467868"/>
                </a:lnTo>
                <a:lnTo>
                  <a:pt x="286512" y="467868"/>
                </a:lnTo>
                <a:lnTo>
                  <a:pt x="286512" y="440436"/>
                </a:lnTo>
                <a:lnTo>
                  <a:pt x="224739" y="440436"/>
                </a:lnTo>
                <a:lnTo>
                  <a:pt x="216166" y="438658"/>
                </a:lnTo>
                <a:lnTo>
                  <a:pt x="207594" y="437007"/>
                </a:lnTo>
                <a:lnTo>
                  <a:pt x="199008" y="433578"/>
                </a:lnTo>
                <a:lnTo>
                  <a:pt x="193865" y="427482"/>
                </a:lnTo>
                <a:lnTo>
                  <a:pt x="187858" y="420624"/>
                </a:lnTo>
                <a:lnTo>
                  <a:pt x="183565" y="413766"/>
                </a:lnTo>
                <a:lnTo>
                  <a:pt x="181000" y="405257"/>
                </a:lnTo>
                <a:lnTo>
                  <a:pt x="179285" y="394843"/>
                </a:lnTo>
                <a:lnTo>
                  <a:pt x="181000" y="387223"/>
                </a:lnTo>
                <a:lnTo>
                  <a:pt x="207594" y="354584"/>
                </a:lnTo>
                <a:lnTo>
                  <a:pt x="224739" y="350266"/>
                </a:lnTo>
                <a:lnTo>
                  <a:pt x="286512" y="350266"/>
                </a:lnTo>
                <a:lnTo>
                  <a:pt x="286512" y="217170"/>
                </a:lnTo>
                <a:lnTo>
                  <a:pt x="189572" y="217170"/>
                </a:lnTo>
                <a:lnTo>
                  <a:pt x="189572" y="64388"/>
                </a:lnTo>
                <a:lnTo>
                  <a:pt x="286512" y="64388"/>
                </a:lnTo>
                <a:lnTo>
                  <a:pt x="286512" y="0"/>
                </a:lnTo>
                <a:close/>
              </a:path>
              <a:path w="443865" h="467995">
                <a:moveTo>
                  <a:pt x="286512" y="350266"/>
                </a:moveTo>
                <a:lnTo>
                  <a:pt x="224739" y="350266"/>
                </a:lnTo>
                <a:lnTo>
                  <a:pt x="234175" y="351917"/>
                </a:lnTo>
                <a:lnTo>
                  <a:pt x="242760" y="354584"/>
                </a:lnTo>
                <a:lnTo>
                  <a:pt x="249618" y="358901"/>
                </a:lnTo>
                <a:lnTo>
                  <a:pt x="256489" y="363093"/>
                </a:lnTo>
                <a:lnTo>
                  <a:pt x="262483" y="369950"/>
                </a:lnTo>
                <a:lnTo>
                  <a:pt x="266776" y="378587"/>
                </a:lnTo>
                <a:lnTo>
                  <a:pt x="269354" y="387223"/>
                </a:lnTo>
                <a:lnTo>
                  <a:pt x="269354" y="405257"/>
                </a:lnTo>
                <a:lnTo>
                  <a:pt x="242760" y="437007"/>
                </a:lnTo>
                <a:lnTo>
                  <a:pt x="224739" y="440436"/>
                </a:lnTo>
                <a:lnTo>
                  <a:pt x="286512" y="440436"/>
                </a:lnTo>
                <a:lnTo>
                  <a:pt x="286512" y="350266"/>
                </a:lnTo>
                <a:close/>
              </a:path>
              <a:path w="443865" h="467995">
                <a:moveTo>
                  <a:pt x="224739" y="358901"/>
                </a:moveTo>
                <a:lnTo>
                  <a:pt x="217030" y="360553"/>
                </a:lnTo>
                <a:lnTo>
                  <a:pt x="210159" y="361442"/>
                </a:lnTo>
                <a:lnTo>
                  <a:pt x="205016" y="365760"/>
                </a:lnTo>
                <a:lnTo>
                  <a:pt x="199008" y="369950"/>
                </a:lnTo>
                <a:lnTo>
                  <a:pt x="194716" y="376047"/>
                </a:lnTo>
                <a:lnTo>
                  <a:pt x="190436" y="381126"/>
                </a:lnTo>
                <a:lnTo>
                  <a:pt x="189572" y="387985"/>
                </a:lnTo>
                <a:lnTo>
                  <a:pt x="187858" y="394843"/>
                </a:lnTo>
                <a:lnTo>
                  <a:pt x="189572" y="403479"/>
                </a:lnTo>
                <a:lnTo>
                  <a:pt x="217030" y="431800"/>
                </a:lnTo>
                <a:lnTo>
                  <a:pt x="231609" y="431800"/>
                </a:lnTo>
                <a:lnTo>
                  <a:pt x="260769" y="403479"/>
                </a:lnTo>
                <a:lnTo>
                  <a:pt x="260769" y="387985"/>
                </a:lnTo>
                <a:lnTo>
                  <a:pt x="231609" y="360553"/>
                </a:lnTo>
                <a:lnTo>
                  <a:pt x="224739" y="358901"/>
                </a:lnTo>
                <a:close/>
              </a:path>
              <a:path w="443865" h="467995">
                <a:moveTo>
                  <a:pt x="286512" y="64388"/>
                </a:moveTo>
                <a:lnTo>
                  <a:pt x="258203" y="64388"/>
                </a:lnTo>
                <a:lnTo>
                  <a:pt x="258203" y="217170"/>
                </a:lnTo>
                <a:lnTo>
                  <a:pt x="286512" y="217170"/>
                </a:lnTo>
                <a:lnTo>
                  <a:pt x="286512" y="64388"/>
                </a:lnTo>
                <a:close/>
              </a:path>
              <a:path w="443865" h="467995">
                <a:moveTo>
                  <a:pt x="247904" y="181991"/>
                </a:moveTo>
                <a:lnTo>
                  <a:pt x="200723" y="181991"/>
                </a:lnTo>
                <a:lnTo>
                  <a:pt x="200723" y="201803"/>
                </a:lnTo>
                <a:lnTo>
                  <a:pt x="247904" y="201803"/>
                </a:lnTo>
                <a:lnTo>
                  <a:pt x="247904" y="181991"/>
                </a:lnTo>
                <a:close/>
              </a:path>
              <a:path w="443865" h="467995">
                <a:moveTo>
                  <a:pt x="247904" y="126237"/>
                </a:moveTo>
                <a:lnTo>
                  <a:pt x="200723" y="126237"/>
                </a:lnTo>
                <a:lnTo>
                  <a:pt x="200723" y="145923"/>
                </a:lnTo>
                <a:lnTo>
                  <a:pt x="247904" y="145923"/>
                </a:lnTo>
                <a:lnTo>
                  <a:pt x="247904" y="126237"/>
                </a:lnTo>
                <a:close/>
              </a:path>
              <a:path w="443865" h="467995">
                <a:moveTo>
                  <a:pt x="247904" y="73025"/>
                </a:moveTo>
                <a:lnTo>
                  <a:pt x="200723" y="73025"/>
                </a:lnTo>
                <a:lnTo>
                  <a:pt x="200723" y="91821"/>
                </a:lnTo>
                <a:lnTo>
                  <a:pt x="247904" y="91821"/>
                </a:lnTo>
                <a:lnTo>
                  <a:pt x="247904" y="73025"/>
                </a:lnTo>
                <a:close/>
              </a:path>
              <a:path w="443865" h="467995">
                <a:moveTo>
                  <a:pt x="443484" y="0"/>
                </a:moveTo>
                <a:lnTo>
                  <a:pt x="319963" y="0"/>
                </a:lnTo>
                <a:lnTo>
                  <a:pt x="319963" y="467868"/>
                </a:lnTo>
                <a:lnTo>
                  <a:pt x="443484" y="467868"/>
                </a:lnTo>
                <a:lnTo>
                  <a:pt x="443484" y="440436"/>
                </a:lnTo>
                <a:lnTo>
                  <a:pt x="381723" y="440436"/>
                </a:lnTo>
                <a:lnTo>
                  <a:pt x="371424" y="438658"/>
                </a:lnTo>
                <a:lnTo>
                  <a:pt x="339686" y="413766"/>
                </a:lnTo>
                <a:lnTo>
                  <a:pt x="336257" y="394843"/>
                </a:lnTo>
                <a:lnTo>
                  <a:pt x="337972" y="387223"/>
                </a:lnTo>
                <a:lnTo>
                  <a:pt x="339686" y="378587"/>
                </a:lnTo>
                <a:lnTo>
                  <a:pt x="343979" y="369950"/>
                </a:lnTo>
                <a:lnTo>
                  <a:pt x="349123" y="363093"/>
                </a:lnTo>
                <a:lnTo>
                  <a:pt x="355993" y="358901"/>
                </a:lnTo>
                <a:lnTo>
                  <a:pt x="362851" y="354584"/>
                </a:lnTo>
                <a:lnTo>
                  <a:pt x="371424" y="351917"/>
                </a:lnTo>
                <a:lnTo>
                  <a:pt x="381723" y="350266"/>
                </a:lnTo>
                <a:lnTo>
                  <a:pt x="443484" y="350266"/>
                </a:lnTo>
                <a:lnTo>
                  <a:pt x="443484" y="217170"/>
                </a:lnTo>
                <a:lnTo>
                  <a:pt x="346557" y="217170"/>
                </a:lnTo>
                <a:lnTo>
                  <a:pt x="346557" y="64388"/>
                </a:lnTo>
                <a:lnTo>
                  <a:pt x="443484" y="64388"/>
                </a:lnTo>
                <a:lnTo>
                  <a:pt x="443484" y="0"/>
                </a:lnTo>
                <a:close/>
              </a:path>
              <a:path w="443865" h="467995">
                <a:moveTo>
                  <a:pt x="443484" y="350266"/>
                </a:moveTo>
                <a:lnTo>
                  <a:pt x="381723" y="350266"/>
                </a:lnTo>
                <a:lnTo>
                  <a:pt x="389445" y="351917"/>
                </a:lnTo>
                <a:lnTo>
                  <a:pt x="398018" y="354584"/>
                </a:lnTo>
                <a:lnTo>
                  <a:pt x="424611" y="387223"/>
                </a:lnTo>
                <a:lnTo>
                  <a:pt x="426326" y="394843"/>
                </a:lnTo>
                <a:lnTo>
                  <a:pt x="424611" y="405257"/>
                </a:lnTo>
                <a:lnTo>
                  <a:pt x="398018" y="437007"/>
                </a:lnTo>
                <a:lnTo>
                  <a:pt x="389445" y="438658"/>
                </a:lnTo>
                <a:lnTo>
                  <a:pt x="381723" y="440436"/>
                </a:lnTo>
                <a:lnTo>
                  <a:pt x="443484" y="440436"/>
                </a:lnTo>
                <a:lnTo>
                  <a:pt x="443484" y="350266"/>
                </a:lnTo>
                <a:close/>
              </a:path>
              <a:path w="443865" h="467995">
                <a:moveTo>
                  <a:pt x="381723" y="358901"/>
                </a:moveTo>
                <a:lnTo>
                  <a:pt x="374002" y="360553"/>
                </a:lnTo>
                <a:lnTo>
                  <a:pt x="367144" y="361442"/>
                </a:lnTo>
                <a:lnTo>
                  <a:pt x="360273" y="365760"/>
                </a:lnTo>
                <a:lnTo>
                  <a:pt x="355130" y="369950"/>
                </a:lnTo>
                <a:lnTo>
                  <a:pt x="350837" y="376047"/>
                </a:lnTo>
                <a:lnTo>
                  <a:pt x="347408" y="381126"/>
                </a:lnTo>
                <a:lnTo>
                  <a:pt x="344830" y="387985"/>
                </a:lnTo>
                <a:lnTo>
                  <a:pt x="344830" y="403479"/>
                </a:lnTo>
                <a:lnTo>
                  <a:pt x="374002" y="431800"/>
                </a:lnTo>
                <a:lnTo>
                  <a:pt x="388581" y="431800"/>
                </a:lnTo>
                <a:lnTo>
                  <a:pt x="416039" y="403479"/>
                </a:lnTo>
                <a:lnTo>
                  <a:pt x="417753" y="394843"/>
                </a:lnTo>
                <a:lnTo>
                  <a:pt x="416039" y="387985"/>
                </a:lnTo>
                <a:lnTo>
                  <a:pt x="415175" y="381126"/>
                </a:lnTo>
                <a:lnTo>
                  <a:pt x="410883" y="376047"/>
                </a:lnTo>
                <a:lnTo>
                  <a:pt x="406603" y="369950"/>
                </a:lnTo>
                <a:lnTo>
                  <a:pt x="401446" y="365760"/>
                </a:lnTo>
                <a:lnTo>
                  <a:pt x="395452" y="361442"/>
                </a:lnTo>
                <a:lnTo>
                  <a:pt x="388581" y="360553"/>
                </a:lnTo>
                <a:lnTo>
                  <a:pt x="381723" y="358901"/>
                </a:lnTo>
                <a:close/>
              </a:path>
              <a:path w="443865" h="467995">
                <a:moveTo>
                  <a:pt x="443484" y="64388"/>
                </a:moveTo>
                <a:lnTo>
                  <a:pt x="415175" y="64388"/>
                </a:lnTo>
                <a:lnTo>
                  <a:pt x="415175" y="217170"/>
                </a:lnTo>
                <a:lnTo>
                  <a:pt x="443484" y="217170"/>
                </a:lnTo>
                <a:lnTo>
                  <a:pt x="443484" y="64388"/>
                </a:lnTo>
                <a:close/>
              </a:path>
              <a:path w="443865" h="467995">
                <a:moveTo>
                  <a:pt x="404888" y="181991"/>
                </a:moveTo>
                <a:lnTo>
                  <a:pt x="357708" y="181991"/>
                </a:lnTo>
                <a:lnTo>
                  <a:pt x="357708" y="201803"/>
                </a:lnTo>
                <a:lnTo>
                  <a:pt x="404888" y="201803"/>
                </a:lnTo>
                <a:lnTo>
                  <a:pt x="404888" y="181991"/>
                </a:lnTo>
                <a:close/>
              </a:path>
              <a:path w="443865" h="467995">
                <a:moveTo>
                  <a:pt x="404888" y="126237"/>
                </a:moveTo>
                <a:lnTo>
                  <a:pt x="357708" y="126237"/>
                </a:lnTo>
                <a:lnTo>
                  <a:pt x="357708" y="145923"/>
                </a:lnTo>
                <a:lnTo>
                  <a:pt x="404888" y="145923"/>
                </a:lnTo>
                <a:lnTo>
                  <a:pt x="404888" y="126237"/>
                </a:lnTo>
                <a:close/>
              </a:path>
              <a:path w="443865" h="467995">
                <a:moveTo>
                  <a:pt x="404888" y="73025"/>
                </a:moveTo>
                <a:lnTo>
                  <a:pt x="357708" y="73025"/>
                </a:lnTo>
                <a:lnTo>
                  <a:pt x="357708" y="91821"/>
                </a:lnTo>
                <a:lnTo>
                  <a:pt x="404888" y="91821"/>
                </a:lnTo>
                <a:lnTo>
                  <a:pt x="404888" y="73025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066800" y="133350"/>
            <a:ext cx="7130897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2675">
              <a:lnSpc>
                <a:spcPct val="100000"/>
              </a:lnSpc>
            </a:pPr>
            <a:r>
              <a:rPr dirty="0">
                <a:latin typeface="微软雅黑"/>
                <a:cs typeface="微软雅黑"/>
              </a:rPr>
              <a:t>软件操作与数据清理</a:t>
            </a:r>
          </a:p>
        </p:txBody>
      </p:sp>
      <p:sp>
        <p:nvSpPr>
          <p:cNvPr id="5" name="object 5"/>
          <p:cNvSpPr/>
          <p:nvPr/>
        </p:nvSpPr>
        <p:spPr>
          <a:xfrm>
            <a:off x="0" y="556259"/>
            <a:ext cx="9144000" cy="458723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295893" y="2018538"/>
            <a:ext cx="647700" cy="294640"/>
          </a:xfrm>
          <a:custGeom>
            <a:avLst/>
            <a:gdLst/>
            <a:ahLst/>
            <a:cxnLst/>
            <a:rect l="l" t="t" r="r" b="b"/>
            <a:pathLst>
              <a:path w="647700" h="294639">
                <a:moveTo>
                  <a:pt x="0" y="294131"/>
                </a:moveTo>
                <a:lnTo>
                  <a:pt x="647700" y="294131"/>
                </a:lnTo>
                <a:lnTo>
                  <a:pt x="647700" y="0"/>
                </a:lnTo>
                <a:lnTo>
                  <a:pt x="0" y="0"/>
                </a:lnTo>
                <a:lnTo>
                  <a:pt x="0" y="294131"/>
                </a:lnTo>
                <a:close/>
              </a:path>
            </a:pathLst>
          </a:custGeom>
          <a:ln w="1981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3088" y="51815"/>
            <a:ext cx="443865" cy="467995"/>
          </a:xfrm>
          <a:custGeom>
            <a:avLst/>
            <a:gdLst/>
            <a:ahLst/>
            <a:cxnLst/>
            <a:rect l="l" t="t" r="r" b="b"/>
            <a:pathLst>
              <a:path w="443865" h="467995">
                <a:moveTo>
                  <a:pt x="123520" y="0"/>
                </a:moveTo>
                <a:lnTo>
                  <a:pt x="0" y="0"/>
                </a:lnTo>
                <a:lnTo>
                  <a:pt x="0" y="467868"/>
                </a:lnTo>
                <a:lnTo>
                  <a:pt x="123520" y="467868"/>
                </a:lnTo>
                <a:lnTo>
                  <a:pt x="123520" y="440436"/>
                </a:lnTo>
                <a:lnTo>
                  <a:pt x="61760" y="440436"/>
                </a:lnTo>
                <a:lnTo>
                  <a:pt x="45465" y="437007"/>
                </a:lnTo>
                <a:lnTo>
                  <a:pt x="18872" y="405257"/>
                </a:lnTo>
                <a:lnTo>
                  <a:pt x="17157" y="394843"/>
                </a:lnTo>
                <a:lnTo>
                  <a:pt x="18872" y="387223"/>
                </a:lnTo>
                <a:lnTo>
                  <a:pt x="45465" y="354584"/>
                </a:lnTo>
                <a:lnTo>
                  <a:pt x="61760" y="350266"/>
                </a:lnTo>
                <a:lnTo>
                  <a:pt x="123520" y="350266"/>
                </a:lnTo>
                <a:lnTo>
                  <a:pt x="123520" y="217170"/>
                </a:lnTo>
                <a:lnTo>
                  <a:pt x="26593" y="217170"/>
                </a:lnTo>
                <a:lnTo>
                  <a:pt x="26593" y="64388"/>
                </a:lnTo>
                <a:lnTo>
                  <a:pt x="123520" y="64388"/>
                </a:lnTo>
                <a:lnTo>
                  <a:pt x="123520" y="0"/>
                </a:lnTo>
                <a:close/>
              </a:path>
              <a:path w="443865" h="467995">
                <a:moveTo>
                  <a:pt x="123520" y="350266"/>
                </a:moveTo>
                <a:lnTo>
                  <a:pt x="61760" y="350266"/>
                </a:lnTo>
                <a:lnTo>
                  <a:pt x="72059" y="351917"/>
                </a:lnTo>
                <a:lnTo>
                  <a:pt x="79781" y="354584"/>
                </a:lnTo>
                <a:lnTo>
                  <a:pt x="106362" y="387223"/>
                </a:lnTo>
                <a:lnTo>
                  <a:pt x="106362" y="405257"/>
                </a:lnTo>
                <a:lnTo>
                  <a:pt x="79781" y="437007"/>
                </a:lnTo>
                <a:lnTo>
                  <a:pt x="61760" y="440436"/>
                </a:lnTo>
                <a:lnTo>
                  <a:pt x="123520" y="440436"/>
                </a:lnTo>
                <a:lnTo>
                  <a:pt x="123520" y="350266"/>
                </a:lnTo>
                <a:close/>
              </a:path>
              <a:path w="443865" h="467995">
                <a:moveTo>
                  <a:pt x="61760" y="358901"/>
                </a:moveTo>
                <a:lnTo>
                  <a:pt x="54902" y="360553"/>
                </a:lnTo>
                <a:lnTo>
                  <a:pt x="48031" y="361442"/>
                </a:lnTo>
                <a:lnTo>
                  <a:pt x="42036" y="365760"/>
                </a:lnTo>
                <a:lnTo>
                  <a:pt x="36880" y="369950"/>
                </a:lnTo>
                <a:lnTo>
                  <a:pt x="32600" y="376047"/>
                </a:lnTo>
                <a:lnTo>
                  <a:pt x="28308" y="381126"/>
                </a:lnTo>
                <a:lnTo>
                  <a:pt x="26593" y="387985"/>
                </a:lnTo>
                <a:lnTo>
                  <a:pt x="25730" y="394843"/>
                </a:lnTo>
                <a:lnTo>
                  <a:pt x="26593" y="403479"/>
                </a:lnTo>
                <a:lnTo>
                  <a:pt x="54902" y="431800"/>
                </a:lnTo>
                <a:lnTo>
                  <a:pt x="70345" y="431800"/>
                </a:lnTo>
                <a:lnTo>
                  <a:pt x="95211" y="410337"/>
                </a:lnTo>
                <a:lnTo>
                  <a:pt x="98653" y="403479"/>
                </a:lnTo>
                <a:lnTo>
                  <a:pt x="98653" y="387985"/>
                </a:lnTo>
                <a:lnTo>
                  <a:pt x="92646" y="376047"/>
                </a:lnTo>
                <a:lnTo>
                  <a:pt x="88353" y="369950"/>
                </a:lnTo>
                <a:lnTo>
                  <a:pt x="83210" y="365760"/>
                </a:lnTo>
                <a:lnTo>
                  <a:pt x="77203" y="361442"/>
                </a:lnTo>
                <a:lnTo>
                  <a:pt x="70345" y="360553"/>
                </a:lnTo>
                <a:lnTo>
                  <a:pt x="61760" y="358901"/>
                </a:lnTo>
                <a:close/>
              </a:path>
              <a:path w="443865" h="467995">
                <a:moveTo>
                  <a:pt x="123520" y="64388"/>
                </a:moveTo>
                <a:lnTo>
                  <a:pt x="96926" y="64388"/>
                </a:lnTo>
                <a:lnTo>
                  <a:pt x="96926" y="217170"/>
                </a:lnTo>
                <a:lnTo>
                  <a:pt x="123520" y="217170"/>
                </a:lnTo>
                <a:lnTo>
                  <a:pt x="123520" y="64388"/>
                </a:lnTo>
                <a:close/>
              </a:path>
              <a:path w="443865" h="467995">
                <a:moveTo>
                  <a:pt x="85775" y="181991"/>
                </a:moveTo>
                <a:lnTo>
                  <a:pt x="37744" y="181991"/>
                </a:lnTo>
                <a:lnTo>
                  <a:pt x="37744" y="201803"/>
                </a:lnTo>
                <a:lnTo>
                  <a:pt x="85775" y="201803"/>
                </a:lnTo>
                <a:lnTo>
                  <a:pt x="85775" y="181991"/>
                </a:lnTo>
                <a:close/>
              </a:path>
              <a:path w="443865" h="467995">
                <a:moveTo>
                  <a:pt x="85775" y="126237"/>
                </a:moveTo>
                <a:lnTo>
                  <a:pt x="37744" y="126237"/>
                </a:lnTo>
                <a:lnTo>
                  <a:pt x="37744" y="145923"/>
                </a:lnTo>
                <a:lnTo>
                  <a:pt x="85775" y="145923"/>
                </a:lnTo>
                <a:lnTo>
                  <a:pt x="85775" y="126237"/>
                </a:lnTo>
                <a:close/>
              </a:path>
              <a:path w="443865" h="467995">
                <a:moveTo>
                  <a:pt x="85775" y="73025"/>
                </a:moveTo>
                <a:lnTo>
                  <a:pt x="37744" y="73025"/>
                </a:lnTo>
                <a:lnTo>
                  <a:pt x="37744" y="91821"/>
                </a:lnTo>
                <a:lnTo>
                  <a:pt x="85775" y="91821"/>
                </a:lnTo>
                <a:lnTo>
                  <a:pt x="85775" y="73025"/>
                </a:lnTo>
                <a:close/>
              </a:path>
              <a:path w="443865" h="467995">
                <a:moveTo>
                  <a:pt x="286512" y="0"/>
                </a:moveTo>
                <a:lnTo>
                  <a:pt x="162979" y="0"/>
                </a:lnTo>
                <a:lnTo>
                  <a:pt x="162979" y="467868"/>
                </a:lnTo>
                <a:lnTo>
                  <a:pt x="286512" y="467868"/>
                </a:lnTo>
                <a:lnTo>
                  <a:pt x="286512" y="440436"/>
                </a:lnTo>
                <a:lnTo>
                  <a:pt x="224739" y="440436"/>
                </a:lnTo>
                <a:lnTo>
                  <a:pt x="216166" y="438658"/>
                </a:lnTo>
                <a:lnTo>
                  <a:pt x="207594" y="437007"/>
                </a:lnTo>
                <a:lnTo>
                  <a:pt x="199008" y="433578"/>
                </a:lnTo>
                <a:lnTo>
                  <a:pt x="193865" y="427482"/>
                </a:lnTo>
                <a:lnTo>
                  <a:pt x="187858" y="420624"/>
                </a:lnTo>
                <a:lnTo>
                  <a:pt x="183565" y="413766"/>
                </a:lnTo>
                <a:lnTo>
                  <a:pt x="181000" y="405257"/>
                </a:lnTo>
                <a:lnTo>
                  <a:pt x="179285" y="394843"/>
                </a:lnTo>
                <a:lnTo>
                  <a:pt x="181000" y="387223"/>
                </a:lnTo>
                <a:lnTo>
                  <a:pt x="207594" y="354584"/>
                </a:lnTo>
                <a:lnTo>
                  <a:pt x="224739" y="350266"/>
                </a:lnTo>
                <a:lnTo>
                  <a:pt x="286512" y="350266"/>
                </a:lnTo>
                <a:lnTo>
                  <a:pt x="286512" y="217170"/>
                </a:lnTo>
                <a:lnTo>
                  <a:pt x="189572" y="217170"/>
                </a:lnTo>
                <a:lnTo>
                  <a:pt x="189572" y="64388"/>
                </a:lnTo>
                <a:lnTo>
                  <a:pt x="286512" y="64388"/>
                </a:lnTo>
                <a:lnTo>
                  <a:pt x="286512" y="0"/>
                </a:lnTo>
                <a:close/>
              </a:path>
              <a:path w="443865" h="467995">
                <a:moveTo>
                  <a:pt x="286512" y="350266"/>
                </a:moveTo>
                <a:lnTo>
                  <a:pt x="224739" y="350266"/>
                </a:lnTo>
                <a:lnTo>
                  <a:pt x="234175" y="351917"/>
                </a:lnTo>
                <a:lnTo>
                  <a:pt x="242760" y="354584"/>
                </a:lnTo>
                <a:lnTo>
                  <a:pt x="249618" y="358901"/>
                </a:lnTo>
                <a:lnTo>
                  <a:pt x="256489" y="363093"/>
                </a:lnTo>
                <a:lnTo>
                  <a:pt x="262483" y="369950"/>
                </a:lnTo>
                <a:lnTo>
                  <a:pt x="266776" y="378587"/>
                </a:lnTo>
                <a:lnTo>
                  <a:pt x="269354" y="387223"/>
                </a:lnTo>
                <a:lnTo>
                  <a:pt x="269354" y="405257"/>
                </a:lnTo>
                <a:lnTo>
                  <a:pt x="242760" y="437007"/>
                </a:lnTo>
                <a:lnTo>
                  <a:pt x="224739" y="440436"/>
                </a:lnTo>
                <a:lnTo>
                  <a:pt x="286512" y="440436"/>
                </a:lnTo>
                <a:lnTo>
                  <a:pt x="286512" y="350266"/>
                </a:lnTo>
                <a:close/>
              </a:path>
              <a:path w="443865" h="467995">
                <a:moveTo>
                  <a:pt x="224739" y="358901"/>
                </a:moveTo>
                <a:lnTo>
                  <a:pt x="217030" y="360553"/>
                </a:lnTo>
                <a:lnTo>
                  <a:pt x="210159" y="361442"/>
                </a:lnTo>
                <a:lnTo>
                  <a:pt x="205016" y="365760"/>
                </a:lnTo>
                <a:lnTo>
                  <a:pt x="199008" y="369950"/>
                </a:lnTo>
                <a:lnTo>
                  <a:pt x="194716" y="376047"/>
                </a:lnTo>
                <a:lnTo>
                  <a:pt x="190436" y="381126"/>
                </a:lnTo>
                <a:lnTo>
                  <a:pt x="189572" y="387985"/>
                </a:lnTo>
                <a:lnTo>
                  <a:pt x="187858" y="394843"/>
                </a:lnTo>
                <a:lnTo>
                  <a:pt x="189572" y="403479"/>
                </a:lnTo>
                <a:lnTo>
                  <a:pt x="217030" y="431800"/>
                </a:lnTo>
                <a:lnTo>
                  <a:pt x="231609" y="431800"/>
                </a:lnTo>
                <a:lnTo>
                  <a:pt x="260769" y="403479"/>
                </a:lnTo>
                <a:lnTo>
                  <a:pt x="260769" y="387985"/>
                </a:lnTo>
                <a:lnTo>
                  <a:pt x="231609" y="360553"/>
                </a:lnTo>
                <a:lnTo>
                  <a:pt x="224739" y="358901"/>
                </a:lnTo>
                <a:close/>
              </a:path>
              <a:path w="443865" h="467995">
                <a:moveTo>
                  <a:pt x="286512" y="64388"/>
                </a:moveTo>
                <a:lnTo>
                  <a:pt x="258203" y="64388"/>
                </a:lnTo>
                <a:lnTo>
                  <a:pt x="258203" y="217170"/>
                </a:lnTo>
                <a:lnTo>
                  <a:pt x="286512" y="217170"/>
                </a:lnTo>
                <a:lnTo>
                  <a:pt x="286512" y="64388"/>
                </a:lnTo>
                <a:close/>
              </a:path>
              <a:path w="443865" h="467995">
                <a:moveTo>
                  <a:pt x="247904" y="181991"/>
                </a:moveTo>
                <a:lnTo>
                  <a:pt x="200723" y="181991"/>
                </a:lnTo>
                <a:lnTo>
                  <a:pt x="200723" y="201803"/>
                </a:lnTo>
                <a:lnTo>
                  <a:pt x="247904" y="201803"/>
                </a:lnTo>
                <a:lnTo>
                  <a:pt x="247904" y="181991"/>
                </a:lnTo>
                <a:close/>
              </a:path>
              <a:path w="443865" h="467995">
                <a:moveTo>
                  <a:pt x="247904" y="126237"/>
                </a:moveTo>
                <a:lnTo>
                  <a:pt x="200723" y="126237"/>
                </a:lnTo>
                <a:lnTo>
                  <a:pt x="200723" y="145923"/>
                </a:lnTo>
                <a:lnTo>
                  <a:pt x="247904" y="145923"/>
                </a:lnTo>
                <a:lnTo>
                  <a:pt x="247904" y="126237"/>
                </a:lnTo>
                <a:close/>
              </a:path>
              <a:path w="443865" h="467995">
                <a:moveTo>
                  <a:pt x="247904" y="73025"/>
                </a:moveTo>
                <a:lnTo>
                  <a:pt x="200723" y="73025"/>
                </a:lnTo>
                <a:lnTo>
                  <a:pt x="200723" y="91821"/>
                </a:lnTo>
                <a:lnTo>
                  <a:pt x="247904" y="91821"/>
                </a:lnTo>
                <a:lnTo>
                  <a:pt x="247904" y="73025"/>
                </a:lnTo>
                <a:close/>
              </a:path>
              <a:path w="443865" h="467995">
                <a:moveTo>
                  <a:pt x="443484" y="0"/>
                </a:moveTo>
                <a:lnTo>
                  <a:pt x="319963" y="0"/>
                </a:lnTo>
                <a:lnTo>
                  <a:pt x="319963" y="467868"/>
                </a:lnTo>
                <a:lnTo>
                  <a:pt x="443484" y="467868"/>
                </a:lnTo>
                <a:lnTo>
                  <a:pt x="443484" y="440436"/>
                </a:lnTo>
                <a:lnTo>
                  <a:pt x="381723" y="440436"/>
                </a:lnTo>
                <a:lnTo>
                  <a:pt x="371424" y="438658"/>
                </a:lnTo>
                <a:lnTo>
                  <a:pt x="339686" y="413766"/>
                </a:lnTo>
                <a:lnTo>
                  <a:pt x="336257" y="394843"/>
                </a:lnTo>
                <a:lnTo>
                  <a:pt x="337972" y="387223"/>
                </a:lnTo>
                <a:lnTo>
                  <a:pt x="339686" y="378587"/>
                </a:lnTo>
                <a:lnTo>
                  <a:pt x="343979" y="369950"/>
                </a:lnTo>
                <a:lnTo>
                  <a:pt x="349123" y="363093"/>
                </a:lnTo>
                <a:lnTo>
                  <a:pt x="355993" y="358901"/>
                </a:lnTo>
                <a:lnTo>
                  <a:pt x="362851" y="354584"/>
                </a:lnTo>
                <a:lnTo>
                  <a:pt x="371424" y="351917"/>
                </a:lnTo>
                <a:lnTo>
                  <a:pt x="381723" y="350266"/>
                </a:lnTo>
                <a:lnTo>
                  <a:pt x="443484" y="350266"/>
                </a:lnTo>
                <a:lnTo>
                  <a:pt x="443484" y="217170"/>
                </a:lnTo>
                <a:lnTo>
                  <a:pt x="346557" y="217170"/>
                </a:lnTo>
                <a:lnTo>
                  <a:pt x="346557" y="64388"/>
                </a:lnTo>
                <a:lnTo>
                  <a:pt x="443484" y="64388"/>
                </a:lnTo>
                <a:lnTo>
                  <a:pt x="443484" y="0"/>
                </a:lnTo>
                <a:close/>
              </a:path>
              <a:path w="443865" h="467995">
                <a:moveTo>
                  <a:pt x="443484" y="350266"/>
                </a:moveTo>
                <a:lnTo>
                  <a:pt x="381723" y="350266"/>
                </a:lnTo>
                <a:lnTo>
                  <a:pt x="389445" y="351917"/>
                </a:lnTo>
                <a:lnTo>
                  <a:pt x="398018" y="354584"/>
                </a:lnTo>
                <a:lnTo>
                  <a:pt x="424611" y="387223"/>
                </a:lnTo>
                <a:lnTo>
                  <a:pt x="426326" y="394843"/>
                </a:lnTo>
                <a:lnTo>
                  <a:pt x="424611" y="405257"/>
                </a:lnTo>
                <a:lnTo>
                  <a:pt x="398018" y="437007"/>
                </a:lnTo>
                <a:lnTo>
                  <a:pt x="389445" y="438658"/>
                </a:lnTo>
                <a:lnTo>
                  <a:pt x="381723" y="440436"/>
                </a:lnTo>
                <a:lnTo>
                  <a:pt x="443484" y="440436"/>
                </a:lnTo>
                <a:lnTo>
                  <a:pt x="443484" y="350266"/>
                </a:lnTo>
                <a:close/>
              </a:path>
              <a:path w="443865" h="467995">
                <a:moveTo>
                  <a:pt x="381723" y="358901"/>
                </a:moveTo>
                <a:lnTo>
                  <a:pt x="374002" y="360553"/>
                </a:lnTo>
                <a:lnTo>
                  <a:pt x="367144" y="361442"/>
                </a:lnTo>
                <a:lnTo>
                  <a:pt x="360273" y="365760"/>
                </a:lnTo>
                <a:lnTo>
                  <a:pt x="355130" y="369950"/>
                </a:lnTo>
                <a:lnTo>
                  <a:pt x="350837" y="376047"/>
                </a:lnTo>
                <a:lnTo>
                  <a:pt x="347408" y="381126"/>
                </a:lnTo>
                <a:lnTo>
                  <a:pt x="344830" y="387985"/>
                </a:lnTo>
                <a:lnTo>
                  <a:pt x="344830" y="403479"/>
                </a:lnTo>
                <a:lnTo>
                  <a:pt x="374002" y="431800"/>
                </a:lnTo>
                <a:lnTo>
                  <a:pt x="388581" y="431800"/>
                </a:lnTo>
                <a:lnTo>
                  <a:pt x="416039" y="403479"/>
                </a:lnTo>
                <a:lnTo>
                  <a:pt x="417753" y="394843"/>
                </a:lnTo>
                <a:lnTo>
                  <a:pt x="416039" y="387985"/>
                </a:lnTo>
                <a:lnTo>
                  <a:pt x="415175" y="381126"/>
                </a:lnTo>
                <a:lnTo>
                  <a:pt x="410883" y="376047"/>
                </a:lnTo>
                <a:lnTo>
                  <a:pt x="406603" y="369950"/>
                </a:lnTo>
                <a:lnTo>
                  <a:pt x="401446" y="365760"/>
                </a:lnTo>
                <a:lnTo>
                  <a:pt x="395452" y="361442"/>
                </a:lnTo>
                <a:lnTo>
                  <a:pt x="388581" y="360553"/>
                </a:lnTo>
                <a:lnTo>
                  <a:pt x="381723" y="358901"/>
                </a:lnTo>
                <a:close/>
              </a:path>
              <a:path w="443865" h="467995">
                <a:moveTo>
                  <a:pt x="443484" y="64388"/>
                </a:moveTo>
                <a:lnTo>
                  <a:pt x="415175" y="64388"/>
                </a:lnTo>
                <a:lnTo>
                  <a:pt x="415175" y="217170"/>
                </a:lnTo>
                <a:lnTo>
                  <a:pt x="443484" y="217170"/>
                </a:lnTo>
                <a:lnTo>
                  <a:pt x="443484" y="64388"/>
                </a:lnTo>
                <a:close/>
              </a:path>
              <a:path w="443865" h="467995">
                <a:moveTo>
                  <a:pt x="404888" y="181991"/>
                </a:moveTo>
                <a:lnTo>
                  <a:pt x="357708" y="181991"/>
                </a:lnTo>
                <a:lnTo>
                  <a:pt x="357708" y="201803"/>
                </a:lnTo>
                <a:lnTo>
                  <a:pt x="404888" y="201803"/>
                </a:lnTo>
                <a:lnTo>
                  <a:pt x="404888" y="181991"/>
                </a:lnTo>
                <a:close/>
              </a:path>
              <a:path w="443865" h="467995">
                <a:moveTo>
                  <a:pt x="404888" y="126237"/>
                </a:moveTo>
                <a:lnTo>
                  <a:pt x="357708" y="126237"/>
                </a:lnTo>
                <a:lnTo>
                  <a:pt x="357708" y="145923"/>
                </a:lnTo>
                <a:lnTo>
                  <a:pt x="404888" y="145923"/>
                </a:lnTo>
                <a:lnTo>
                  <a:pt x="404888" y="126237"/>
                </a:lnTo>
                <a:close/>
              </a:path>
              <a:path w="443865" h="467995">
                <a:moveTo>
                  <a:pt x="404888" y="73025"/>
                </a:moveTo>
                <a:lnTo>
                  <a:pt x="357708" y="73025"/>
                </a:lnTo>
                <a:lnTo>
                  <a:pt x="357708" y="91821"/>
                </a:lnTo>
                <a:lnTo>
                  <a:pt x="404888" y="91821"/>
                </a:lnTo>
                <a:lnTo>
                  <a:pt x="404888" y="73025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076704" y="129462"/>
            <a:ext cx="2316480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solidFill>
                  <a:srgbClr val="D9D9D9"/>
                </a:solidFill>
                <a:latin typeface="微软雅黑"/>
                <a:cs typeface="微软雅黑"/>
              </a:rPr>
              <a:t>软件操作与数据清理</a:t>
            </a:r>
            <a:endParaRPr sz="2000">
              <a:latin typeface="微软雅黑"/>
              <a:cs typeface="微软雅黑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790185" y="1132306"/>
            <a:ext cx="3506470" cy="34427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87323" y="2025395"/>
            <a:ext cx="3883152" cy="20025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801495" y="2345480"/>
            <a:ext cx="1654810" cy="4324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dirty="0">
                <a:solidFill>
                  <a:srgbClr val="FFFFFF"/>
                </a:solidFill>
                <a:latin typeface="微软雅黑"/>
                <a:cs typeface="微软雅黑"/>
              </a:rPr>
              <a:t>数据清理</a:t>
            </a:r>
            <a:endParaRPr sz="3200">
              <a:latin typeface="微软雅黑"/>
              <a:cs typeface="微软雅黑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14400" y="133350"/>
            <a:ext cx="7130897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2675">
              <a:lnSpc>
                <a:spcPct val="100000"/>
              </a:lnSpc>
            </a:pPr>
            <a:r>
              <a:rPr dirty="0">
                <a:latin typeface="微软雅黑"/>
                <a:cs typeface="微软雅黑"/>
              </a:rPr>
              <a:t>软件操作与数据清理</a:t>
            </a:r>
          </a:p>
        </p:txBody>
      </p:sp>
      <p:sp>
        <p:nvSpPr>
          <p:cNvPr id="4" name="object 4"/>
          <p:cNvSpPr/>
          <p:nvPr/>
        </p:nvSpPr>
        <p:spPr>
          <a:xfrm>
            <a:off x="0" y="544067"/>
            <a:ext cx="9144000" cy="45994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831079" y="2450592"/>
            <a:ext cx="2282825" cy="0"/>
          </a:xfrm>
          <a:custGeom>
            <a:avLst/>
            <a:gdLst/>
            <a:ahLst/>
            <a:cxnLst/>
            <a:rect l="l" t="t" r="r" b="b"/>
            <a:pathLst>
              <a:path w="2282825">
                <a:moveTo>
                  <a:pt x="0" y="0"/>
                </a:moveTo>
                <a:lnTo>
                  <a:pt x="2282571" y="0"/>
                </a:lnTo>
              </a:path>
            </a:pathLst>
          </a:custGeom>
          <a:ln w="1219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031492" y="2564892"/>
            <a:ext cx="996950" cy="0"/>
          </a:xfrm>
          <a:custGeom>
            <a:avLst/>
            <a:gdLst/>
            <a:ahLst/>
            <a:cxnLst/>
            <a:rect l="l" t="t" r="r" b="b"/>
            <a:pathLst>
              <a:path w="996950">
                <a:moveTo>
                  <a:pt x="0" y="0"/>
                </a:moveTo>
                <a:lnTo>
                  <a:pt x="996569" y="0"/>
                </a:lnTo>
              </a:path>
            </a:pathLst>
          </a:custGeom>
          <a:ln w="1219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426207" y="2702051"/>
            <a:ext cx="2926080" cy="0"/>
          </a:xfrm>
          <a:custGeom>
            <a:avLst/>
            <a:gdLst/>
            <a:ahLst/>
            <a:cxnLst/>
            <a:rect l="l" t="t" r="r" b="b"/>
            <a:pathLst>
              <a:path w="2926079">
                <a:moveTo>
                  <a:pt x="0" y="0"/>
                </a:moveTo>
                <a:lnTo>
                  <a:pt x="2925572" y="0"/>
                </a:lnTo>
              </a:path>
            </a:pathLst>
          </a:custGeom>
          <a:ln w="1219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334767" y="2919983"/>
            <a:ext cx="4790440" cy="0"/>
          </a:xfrm>
          <a:custGeom>
            <a:avLst/>
            <a:gdLst/>
            <a:ahLst/>
            <a:cxnLst/>
            <a:rect l="l" t="t" r="r" b="b"/>
            <a:pathLst>
              <a:path w="4790440">
                <a:moveTo>
                  <a:pt x="0" y="0"/>
                </a:moveTo>
                <a:lnTo>
                  <a:pt x="4790185" y="0"/>
                </a:lnTo>
              </a:path>
            </a:pathLst>
          </a:custGeom>
          <a:ln w="1219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031492" y="3046476"/>
            <a:ext cx="2700655" cy="0"/>
          </a:xfrm>
          <a:custGeom>
            <a:avLst/>
            <a:gdLst/>
            <a:ahLst/>
            <a:cxnLst/>
            <a:rect l="l" t="t" r="r" b="b"/>
            <a:pathLst>
              <a:path w="2700654">
                <a:moveTo>
                  <a:pt x="0" y="0"/>
                </a:moveTo>
                <a:lnTo>
                  <a:pt x="2700528" y="0"/>
                </a:lnTo>
              </a:path>
            </a:pathLst>
          </a:custGeom>
          <a:ln w="1219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3088" y="51815"/>
            <a:ext cx="443865" cy="467995"/>
          </a:xfrm>
          <a:custGeom>
            <a:avLst/>
            <a:gdLst/>
            <a:ahLst/>
            <a:cxnLst/>
            <a:rect l="l" t="t" r="r" b="b"/>
            <a:pathLst>
              <a:path w="443865" h="467995">
                <a:moveTo>
                  <a:pt x="123520" y="0"/>
                </a:moveTo>
                <a:lnTo>
                  <a:pt x="0" y="0"/>
                </a:lnTo>
                <a:lnTo>
                  <a:pt x="0" y="467868"/>
                </a:lnTo>
                <a:lnTo>
                  <a:pt x="123520" y="467868"/>
                </a:lnTo>
                <a:lnTo>
                  <a:pt x="123520" y="440436"/>
                </a:lnTo>
                <a:lnTo>
                  <a:pt x="61760" y="440436"/>
                </a:lnTo>
                <a:lnTo>
                  <a:pt x="45465" y="437007"/>
                </a:lnTo>
                <a:lnTo>
                  <a:pt x="18872" y="405257"/>
                </a:lnTo>
                <a:lnTo>
                  <a:pt x="17157" y="394843"/>
                </a:lnTo>
                <a:lnTo>
                  <a:pt x="18872" y="387223"/>
                </a:lnTo>
                <a:lnTo>
                  <a:pt x="45465" y="354584"/>
                </a:lnTo>
                <a:lnTo>
                  <a:pt x="61760" y="350266"/>
                </a:lnTo>
                <a:lnTo>
                  <a:pt x="123520" y="350266"/>
                </a:lnTo>
                <a:lnTo>
                  <a:pt x="123520" y="217170"/>
                </a:lnTo>
                <a:lnTo>
                  <a:pt x="26593" y="217170"/>
                </a:lnTo>
                <a:lnTo>
                  <a:pt x="26593" y="64388"/>
                </a:lnTo>
                <a:lnTo>
                  <a:pt x="123520" y="64388"/>
                </a:lnTo>
                <a:lnTo>
                  <a:pt x="123520" y="0"/>
                </a:lnTo>
                <a:close/>
              </a:path>
              <a:path w="443865" h="467995">
                <a:moveTo>
                  <a:pt x="123520" y="350266"/>
                </a:moveTo>
                <a:lnTo>
                  <a:pt x="61760" y="350266"/>
                </a:lnTo>
                <a:lnTo>
                  <a:pt x="72059" y="351917"/>
                </a:lnTo>
                <a:lnTo>
                  <a:pt x="79781" y="354584"/>
                </a:lnTo>
                <a:lnTo>
                  <a:pt x="106362" y="387223"/>
                </a:lnTo>
                <a:lnTo>
                  <a:pt x="106362" y="405257"/>
                </a:lnTo>
                <a:lnTo>
                  <a:pt x="79781" y="437007"/>
                </a:lnTo>
                <a:lnTo>
                  <a:pt x="61760" y="440436"/>
                </a:lnTo>
                <a:lnTo>
                  <a:pt x="123520" y="440436"/>
                </a:lnTo>
                <a:lnTo>
                  <a:pt x="123520" y="350266"/>
                </a:lnTo>
                <a:close/>
              </a:path>
              <a:path w="443865" h="467995">
                <a:moveTo>
                  <a:pt x="61760" y="358901"/>
                </a:moveTo>
                <a:lnTo>
                  <a:pt x="54902" y="360553"/>
                </a:lnTo>
                <a:lnTo>
                  <a:pt x="48031" y="361442"/>
                </a:lnTo>
                <a:lnTo>
                  <a:pt x="42036" y="365760"/>
                </a:lnTo>
                <a:lnTo>
                  <a:pt x="36880" y="369950"/>
                </a:lnTo>
                <a:lnTo>
                  <a:pt x="32600" y="376047"/>
                </a:lnTo>
                <a:lnTo>
                  <a:pt x="28308" y="381126"/>
                </a:lnTo>
                <a:lnTo>
                  <a:pt x="26593" y="387985"/>
                </a:lnTo>
                <a:lnTo>
                  <a:pt x="25730" y="394843"/>
                </a:lnTo>
                <a:lnTo>
                  <a:pt x="26593" y="403479"/>
                </a:lnTo>
                <a:lnTo>
                  <a:pt x="54902" y="431800"/>
                </a:lnTo>
                <a:lnTo>
                  <a:pt x="70345" y="431800"/>
                </a:lnTo>
                <a:lnTo>
                  <a:pt x="95211" y="410337"/>
                </a:lnTo>
                <a:lnTo>
                  <a:pt x="98653" y="403479"/>
                </a:lnTo>
                <a:lnTo>
                  <a:pt x="98653" y="387985"/>
                </a:lnTo>
                <a:lnTo>
                  <a:pt x="92646" y="376047"/>
                </a:lnTo>
                <a:lnTo>
                  <a:pt x="88353" y="369950"/>
                </a:lnTo>
                <a:lnTo>
                  <a:pt x="83210" y="365760"/>
                </a:lnTo>
                <a:lnTo>
                  <a:pt x="77203" y="361442"/>
                </a:lnTo>
                <a:lnTo>
                  <a:pt x="70345" y="360553"/>
                </a:lnTo>
                <a:lnTo>
                  <a:pt x="61760" y="358901"/>
                </a:lnTo>
                <a:close/>
              </a:path>
              <a:path w="443865" h="467995">
                <a:moveTo>
                  <a:pt x="123520" y="64388"/>
                </a:moveTo>
                <a:lnTo>
                  <a:pt x="96926" y="64388"/>
                </a:lnTo>
                <a:lnTo>
                  <a:pt x="96926" y="217170"/>
                </a:lnTo>
                <a:lnTo>
                  <a:pt x="123520" y="217170"/>
                </a:lnTo>
                <a:lnTo>
                  <a:pt x="123520" y="64388"/>
                </a:lnTo>
                <a:close/>
              </a:path>
              <a:path w="443865" h="467995">
                <a:moveTo>
                  <a:pt x="85775" y="181991"/>
                </a:moveTo>
                <a:lnTo>
                  <a:pt x="37744" y="181991"/>
                </a:lnTo>
                <a:lnTo>
                  <a:pt x="37744" y="201803"/>
                </a:lnTo>
                <a:lnTo>
                  <a:pt x="85775" y="201803"/>
                </a:lnTo>
                <a:lnTo>
                  <a:pt x="85775" y="181991"/>
                </a:lnTo>
                <a:close/>
              </a:path>
              <a:path w="443865" h="467995">
                <a:moveTo>
                  <a:pt x="85775" y="126237"/>
                </a:moveTo>
                <a:lnTo>
                  <a:pt x="37744" y="126237"/>
                </a:lnTo>
                <a:lnTo>
                  <a:pt x="37744" y="145923"/>
                </a:lnTo>
                <a:lnTo>
                  <a:pt x="85775" y="145923"/>
                </a:lnTo>
                <a:lnTo>
                  <a:pt x="85775" y="126237"/>
                </a:lnTo>
                <a:close/>
              </a:path>
              <a:path w="443865" h="467995">
                <a:moveTo>
                  <a:pt x="85775" y="73025"/>
                </a:moveTo>
                <a:lnTo>
                  <a:pt x="37744" y="73025"/>
                </a:lnTo>
                <a:lnTo>
                  <a:pt x="37744" y="91821"/>
                </a:lnTo>
                <a:lnTo>
                  <a:pt x="85775" y="91821"/>
                </a:lnTo>
                <a:lnTo>
                  <a:pt x="85775" y="73025"/>
                </a:lnTo>
                <a:close/>
              </a:path>
              <a:path w="443865" h="467995">
                <a:moveTo>
                  <a:pt x="286512" y="0"/>
                </a:moveTo>
                <a:lnTo>
                  <a:pt x="162979" y="0"/>
                </a:lnTo>
                <a:lnTo>
                  <a:pt x="162979" y="467868"/>
                </a:lnTo>
                <a:lnTo>
                  <a:pt x="286512" y="467868"/>
                </a:lnTo>
                <a:lnTo>
                  <a:pt x="286512" y="440436"/>
                </a:lnTo>
                <a:lnTo>
                  <a:pt x="224739" y="440436"/>
                </a:lnTo>
                <a:lnTo>
                  <a:pt x="216166" y="438658"/>
                </a:lnTo>
                <a:lnTo>
                  <a:pt x="207594" y="437007"/>
                </a:lnTo>
                <a:lnTo>
                  <a:pt x="199008" y="433578"/>
                </a:lnTo>
                <a:lnTo>
                  <a:pt x="193865" y="427482"/>
                </a:lnTo>
                <a:lnTo>
                  <a:pt x="187858" y="420624"/>
                </a:lnTo>
                <a:lnTo>
                  <a:pt x="183565" y="413766"/>
                </a:lnTo>
                <a:lnTo>
                  <a:pt x="181000" y="405257"/>
                </a:lnTo>
                <a:lnTo>
                  <a:pt x="179285" y="394843"/>
                </a:lnTo>
                <a:lnTo>
                  <a:pt x="181000" y="387223"/>
                </a:lnTo>
                <a:lnTo>
                  <a:pt x="207594" y="354584"/>
                </a:lnTo>
                <a:lnTo>
                  <a:pt x="224739" y="350266"/>
                </a:lnTo>
                <a:lnTo>
                  <a:pt x="286512" y="350266"/>
                </a:lnTo>
                <a:lnTo>
                  <a:pt x="286512" y="217170"/>
                </a:lnTo>
                <a:lnTo>
                  <a:pt x="189572" y="217170"/>
                </a:lnTo>
                <a:lnTo>
                  <a:pt x="189572" y="64388"/>
                </a:lnTo>
                <a:lnTo>
                  <a:pt x="286512" y="64388"/>
                </a:lnTo>
                <a:lnTo>
                  <a:pt x="286512" y="0"/>
                </a:lnTo>
                <a:close/>
              </a:path>
              <a:path w="443865" h="467995">
                <a:moveTo>
                  <a:pt x="286512" y="350266"/>
                </a:moveTo>
                <a:lnTo>
                  <a:pt x="224739" y="350266"/>
                </a:lnTo>
                <a:lnTo>
                  <a:pt x="234175" y="351917"/>
                </a:lnTo>
                <a:lnTo>
                  <a:pt x="242760" y="354584"/>
                </a:lnTo>
                <a:lnTo>
                  <a:pt x="249618" y="358901"/>
                </a:lnTo>
                <a:lnTo>
                  <a:pt x="256489" y="363093"/>
                </a:lnTo>
                <a:lnTo>
                  <a:pt x="262483" y="369950"/>
                </a:lnTo>
                <a:lnTo>
                  <a:pt x="266776" y="378587"/>
                </a:lnTo>
                <a:lnTo>
                  <a:pt x="269354" y="387223"/>
                </a:lnTo>
                <a:lnTo>
                  <a:pt x="269354" y="405257"/>
                </a:lnTo>
                <a:lnTo>
                  <a:pt x="242760" y="437007"/>
                </a:lnTo>
                <a:lnTo>
                  <a:pt x="224739" y="440436"/>
                </a:lnTo>
                <a:lnTo>
                  <a:pt x="286512" y="440436"/>
                </a:lnTo>
                <a:lnTo>
                  <a:pt x="286512" y="350266"/>
                </a:lnTo>
                <a:close/>
              </a:path>
              <a:path w="443865" h="467995">
                <a:moveTo>
                  <a:pt x="224739" y="358901"/>
                </a:moveTo>
                <a:lnTo>
                  <a:pt x="217030" y="360553"/>
                </a:lnTo>
                <a:lnTo>
                  <a:pt x="210159" y="361442"/>
                </a:lnTo>
                <a:lnTo>
                  <a:pt x="205016" y="365760"/>
                </a:lnTo>
                <a:lnTo>
                  <a:pt x="199008" y="369950"/>
                </a:lnTo>
                <a:lnTo>
                  <a:pt x="194716" y="376047"/>
                </a:lnTo>
                <a:lnTo>
                  <a:pt x="190436" y="381126"/>
                </a:lnTo>
                <a:lnTo>
                  <a:pt x="189572" y="387985"/>
                </a:lnTo>
                <a:lnTo>
                  <a:pt x="187858" y="394843"/>
                </a:lnTo>
                <a:lnTo>
                  <a:pt x="189572" y="403479"/>
                </a:lnTo>
                <a:lnTo>
                  <a:pt x="217030" y="431800"/>
                </a:lnTo>
                <a:lnTo>
                  <a:pt x="231609" y="431800"/>
                </a:lnTo>
                <a:lnTo>
                  <a:pt x="260769" y="403479"/>
                </a:lnTo>
                <a:lnTo>
                  <a:pt x="260769" y="387985"/>
                </a:lnTo>
                <a:lnTo>
                  <a:pt x="231609" y="360553"/>
                </a:lnTo>
                <a:lnTo>
                  <a:pt x="224739" y="358901"/>
                </a:lnTo>
                <a:close/>
              </a:path>
              <a:path w="443865" h="467995">
                <a:moveTo>
                  <a:pt x="286512" y="64388"/>
                </a:moveTo>
                <a:lnTo>
                  <a:pt x="258203" y="64388"/>
                </a:lnTo>
                <a:lnTo>
                  <a:pt x="258203" y="217170"/>
                </a:lnTo>
                <a:lnTo>
                  <a:pt x="286512" y="217170"/>
                </a:lnTo>
                <a:lnTo>
                  <a:pt x="286512" y="64388"/>
                </a:lnTo>
                <a:close/>
              </a:path>
              <a:path w="443865" h="467995">
                <a:moveTo>
                  <a:pt x="247904" y="181991"/>
                </a:moveTo>
                <a:lnTo>
                  <a:pt x="200723" y="181991"/>
                </a:lnTo>
                <a:lnTo>
                  <a:pt x="200723" y="201803"/>
                </a:lnTo>
                <a:lnTo>
                  <a:pt x="247904" y="201803"/>
                </a:lnTo>
                <a:lnTo>
                  <a:pt x="247904" y="181991"/>
                </a:lnTo>
                <a:close/>
              </a:path>
              <a:path w="443865" h="467995">
                <a:moveTo>
                  <a:pt x="247904" y="126237"/>
                </a:moveTo>
                <a:lnTo>
                  <a:pt x="200723" y="126237"/>
                </a:lnTo>
                <a:lnTo>
                  <a:pt x="200723" y="145923"/>
                </a:lnTo>
                <a:lnTo>
                  <a:pt x="247904" y="145923"/>
                </a:lnTo>
                <a:lnTo>
                  <a:pt x="247904" y="126237"/>
                </a:lnTo>
                <a:close/>
              </a:path>
              <a:path w="443865" h="467995">
                <a:moveTo>
                  <a:pt x="247904" y="73025"/>
                </a:moveTo>
                <a:lnTo>
                  <a:pt x="200723" y="73025"/>
                </a:lnTo>
                <a:lnTo>
                  <a:pt x="200723" y="91821"/>
                </a:lnTo>
                <a:lnTo>
                  <a:pt x="247904" y="91821"/>
                </a:lnTo>
                <a:lnTo>
                  <a:pt x="247904" y="73025"/>
                </a:lnTo>
                <a:close/>
              </a:path>
              <a:path w="443865" h="467995">
                <a:moveTo>
                  <a:pt x="443484" y="0"/>
                </a:moveTo>
                <a:lnTo>
                  <a:pt x="319963" y="0"/>
                </a:lnTo>
                <a:lnTo>
                  <a:pt x="319963" y="467868"/>
                </a:lnTo>
                <a:lnTo>
                  <a:pt x="443484" y="467868"/>
                </a:lnTo>
                <a:lnTo>
                  <a:pt x="443484" y="440436"/>
                </a:lnTo>
                <a:lnTo>
                  <a:pt x="381723" y="440436"/>
                </a:lnTo>
                <a:lnTo>
                  <a:pt x="371424" y="438658"/>
                </a:lnTo>
                <a:lnTo>
                  <a:pt x="339686" y="413766"/>
                </a:lnTo>
                <a:lnTo>
                  <a:pt x="336257" y="394843"/>
                </a:lnTo>
                <a:lnTo>
                  <a:pt x="337972" y="387223"/>
                </a:lnTo>
                <a:lnTo>
                  <a:pt x="339686" y="378587"/>
                </a:lnTo>
                <a:lnTo>
                  <a:pt x="343979" y="369950"/>
                </a:lnTo>
                <a:lnTo>
                  <a:pt x="349123" y="363093"/>
                </a:lnTo>
                <a:lnTo>
                  <a:pt x="355993" y="358901"/>
                </a:lnTo>
                <a:lnTo>
                  <a:pt x="362851" y="354584"/>
                </a:lnTo>
                <a:lnTo>
                  <a:pt x="371424" y="351917"/>
                </a:lnTo>
                <a:lnTo>
                  <a:pt x="381723" y="350266"/>
                </a:lnTo>
                <a:lnTo>
                  <a:pt x="443484" y="350266"/>
                </a:lnTo>
                <a:lnTo>
                  <a:pt x="443484" y="217170"/>
                </a:lnTo>
                <a:lnTo>
                  <a:pt x="346557" y="217170"/>
                </a:lnTo>
                <a:lnTo>
                  <a:pt x="346557" y="64388"/>
                </a:lnTo>
                <a:lnTo>
                  <a:pt x="443484" y="64388"/>
                </a:lnTo>
                <a:lnTo>
                  <a:pt x="443484" y="0"/>
                </a:lnTo>
                <a:close/>
              </a:path>
              <a:path w="443865" h="467995">
                <a:moveTo>
                  <a:pt x="443484" y="350266"/>
                </a:moveTo>
                <a:lnTo>
                  <a:pt x="381723" y="350266"/>
                </a:lnTo>
                <a:lnTo>
                  <a:pt x="389445" y="351917"/>
                </a:lnTo>
                <a:lnTo>
                  <a:pt x="398018" y="354584"/>
                </a:lnTo>
                <a:lnTo>
                  <a:pt x="424611" y="387223"/>
                </a:lnTo>
                <a:lnTo>
                  <a:pt x="426326" y="394843"/>
                </a:lnTo>
                <a:lnTo>
                  <a:pt x="424611" y="405257"/>
                </a:lnTo>
                <a:lnTo>
                  <a:pt x="398018" y="437007"/>
                </a:lnTo>
                <a:lnTo>
                  <a:pt x="389445" y="438658"/>
                </a:lnTo>
                <a:lnTo>
                  <a:pt x="381723" y="440436"/>
                </a:lnTo>
                <a:lnTo>
                  <a:pt x="443484" y="440436"/>
                </a:lnTo>
                <a:lnTo>
                  <a:pt x="443484" y="350266"/>
                </a:lnTo>
                <a:close/>
              </a:path>
              <a:path w="443865" h="467995">
                <a:moveTo>
                  <a:pt x="381723" y="358901"/>
                </a:moveTo>
                <a:lnTo>
                  <a:pt x="374002" y="360553"/>
                </a:lnTo>
                <a:lnTo>
                  <a:pt x="367144" y="361442"/>
                </a:lnTo>
                <a:lnTo>
                  <a:pt x="360273" y="365760"/>
                </a:lnTo>
                <a:lnTo>
                  <a:pt x="355130" y="369950"/>
                </a:lnTo>
                <a:lnTo>
                  <a:pt x="350837" y="376047"/>
                </a:lnTo>
                <a:lnTo>
                  <a:pt x="347408" y="381126"/>
                </a:lnTo>
                <a:lnTo>
                  <a:pt x="344830" y="387985"/>
                </a:lnTo>
                <a:lnTo>
                  <a:pt x="344830" y="403479"/>
                </a:lnTo>
                <a:lnTo>
                  <a:pt x="374002" y="431800"/>
                </a:lnTo>
                <a:lnTo>
                  <a:pt x="388581" y="431800"/>
                </a:lnTo>
                <a:lnTo>
                  <a:pt x="416039" y="403479"/>
                </a:lnTo>
                <a:lnTo>
                  <a:pt x="417753" y="394843"/>
                </a:lnTo>
                <a:lnTo>
                  <a:pt x="416039" y="387985"/>
                </a:lnTo>
                <a:lnTo>
                  <a:pt x="415175" y="381126"/>
                </a:lnTo>
                <a:lnTo>
                  <a:pt x="410883" y="376047"/>
                </a:lnTo>
                <a:lnTo>
                  <a:pt x="406603" y="369950"/>
                </a:lnTo>
                <a:lnTo>
                  <a:pt x="401446" y="365760"/>
                </a:lnTo>
                <a:lnTo>
                  <a:pt x="395452" y="361442"/>
                </a:lnTo>
                <a:lnTo>
                  <a:pt x="388581" y="360553"/>
                </a:lnTo>
                <a:lnTo>
                  <a:pt x="381723" y="358901"/>
                </a:lnTo>
                <a:close/>
              </a:path>
              <a:path w="443865" h="467995">
                <a:moveTo>
                  <a:pt x="443484" y="64388"/>
                </a:moveTo>
                <a:lnTo>
                  <a:pt x="415175" y="64388"/>
                </a:lnTo>
                <a:lnTo>
                  <a:pt x="415175" y="217170"/>
                </a:lnTo>
                <a:lnTo>
                  <a:pt x="443484" y="217170"/>
                </a:lnTo>
                <a:lnTo>
                  <a:pt x="443484" y="64388"/>
                </a:lnTo>
                <a:close/>
              </a:path>
              <a:path w="443865" h="467995">
                <a:moveTo>
                  <a:pt x="404888" y="181991"/>
                </a:moveTo>
                <a:lnTo>
                  <a:pt x="357708" y="181991"/>
                </a:lnTo>
                <a:lnTo>
                  <a:pt x="357708" y="201803"/>
                </a:lnTo>
                <a:lnTo>
                  <a:pt x="404888" y="201803"/>
                </a:lnTo>
                <a:lnTo>
                  <a:pt x="404888" y="181991"/>
                </a:lnTo>
                <a:close/>
              </a:path>
              <a:path w="443865" h="467995">
                <a:moveTo>
                  <a:pt x="404888" y="126237"/>
                </a:moveTo>
                <a:lnTo>
                  <a:pt x="357708" y="126237"/>
                </a:lnTo>
                <a:lnTo>
                  <a:pt x="357708" y="145923"/>
                </a:lnTo>
                <a:lnTo>
                  <a:pt x="404888" y="145923"/>
                </a:lnTo>
                <a:lnTo>
                  <a:pt x="404888" y="126237"/>
                </a:lnTo>
                <a:close/>
              </a:path>
              <a:path w="443865" h="467995">
                <a:moveTo>
                  <a:pt x="404888" y="73025"/>
                </a:moveTo>
                <a:lnTo>
                  <a:pt x="357708" y="73025"/>
                </a:lnTo>
                <a:lnTo>
                  <a:pt x="357708" y="91821"/>
                </a:lnTo>
                <a:lnTo>
                  <a:pt x="404888" y="91821"/>
                </a:lnTo>
                <a:lnTo>
                  <a:pt x="404888" y="73025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076704" y="129462"/>
            <a:ext cx="2316480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solidFill>
                  <a:srgbClr val="D9D9D9"/>
                </a:solidFill>
                <a:latin typeface="微软雅黑"/>
                <a:cs typeface="微软雅黑"/>
              </a:rPr>
              <a:t>软件操作与数据清理</a:t>
            </a:r>
            <a:endParaRPr sz="2000">
              <a:latin typeface="微软雅黑"/>
              <a:cs typeface="微软雅黑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556259"/>
            <a:ext cx="9144000" cy="458723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7338" y="1390650"/>
            <a:ext cx="1164590" cy="215265"/>
          </a:xfrm>
          <a:custGeom>
            <a:avLst/>
            <a:gdLst/>
            <a:ahLst/>
            <a:cxnLst/>
            <a:rect l="l" t="t" r="r" b="b"/>
            <a:pathLst>
              <a:path w="1164590" h="215265">
                <a:moveTo>
                  <a:pt x="0" y="214884"/>
                </a:moveTo>
                <a:lnTo>
                  <a:pt x="1164336" y="214884"/>
                </a:lnTo>
                <a:lnTo>
                  <a:pt x="1164336" y="0"/>
                </a:lnTo>
                <a:lnTo>
                  <a:pt x="0" y="0"/>
                </a:lnTo>
                <a:lnTo>
                  <a:pt x="0" y="214884"/>
                </a:lnTo>
                <a:close/>
              </a:path>
            </a:pathLst>
          </a:custGeom>
          <a:ln w="1981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425702" y="1892045"/>
            <a:ext cx="439420" cy="288290"/>
          </a:xfrm>
          <a:custGeom>
            <a:avLst/>
            <a:gdLst/>
            <a:ahLst/>
            <a:cxnLst/>
            <a:rect l="l" t="t" r="r" b="b"/>
            <a:pathLst>
              <a:path w="439419" h="288289">
                <a:moveTo>
                  <a:pt x="0" y="288035"/>
                </a:moveTo>
                <a:lnTo>
                  <a:pt x="438911" y="288035"/>
                </a:lnTo>
                <a:lnTo>
                  <a:pt x="438911" y="0"/>
                </a:lnTo>
                <a:lnTo>
                  <a:pt x="0" y="0"/>
                </a:lnTo>
                <a:lnTo>
                  <a:pt x="0" y="288035"/>
                </a:lnTo>
                <a:close/>
              </a:path>
            </a:pathLst>
          </a:custGeom>
          <a:ln w="1981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905761" y="1892045"/>
            <a:ext cx="523240" cy="288290"/>
          </a:xfrm>
          <a:custGeom>
            <a:avLst/>
            <a:gdLst/>
            <a:ahLst/>
            <a:cxnLst/>
            <a:rect l="l" t="t" r="r" b="b"/>
            <a:pathLst>
              <a:path w="523239" h="288289">
                <a:moveTo>
                  <a:pt x="0" y="288035"/>
                </a:moveTo>
                <a:lnTo>
                  <a:pt x="522731" y="288035"/>
                </a:lnTo>
                <a:lnTo>
                  <a:pt x="522731" y="0"/>
                </a:lnTo>
                <a:lnTo>
                  <a:pt x="0" y="0"/>
                </a:lnTo>
                <a:lnTo>
                  <a:pt x="0" y="288035"/>
                </a:lnTo>
                <a:close/>
              </a:path>
            </a:pathLst>
          </a:custGeom>
          <a:ln w="1981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620011" y="1082039"/>
            <a:ext cx="2664460" cy="780415"/>
          </a:xfrm>
          <a:custGeom>
            <a:avLst/>
            <a:gdLst/>
            <a:ahLst/>
            <a:cxnLst/>
            <a:rect l="l" t="t" r="r" b="b"/>
            <a:pathLst>
              <a:path w="2664460" h="780414">
                <a:moveTo>
                  <a:pt x="2547620" y="0"/>
                </a:moveTo>
                <a:lnTo>
                  <a:pt x="443992" y="0"/>
                </a:lnTo>
                <a:lnTo>
                  <a:pt x="102345" y="831"/>
                </a:lnTo>
                <a:lnTo>
                  <a:pt x="62027" y="13420"/>
                </a:lnTo>
                <a:lnTo>
                  <a:pt x="29548" y="38848"/>
                </a:lnTo>
                <a:lnTo>
                  <a:pt x="7882" y="74142"/>
                </a:lnTo>
                <a:lnTo>
                  <a:pt x="0" y="116332"/>
                </a:lnTo>
                <a:lnTo>
                  <a:pt x="0" y="581660"/>
                </a:lnTo>
                <a:lnTo>
                  <a:pt x="7650" y="623249"/>
                </a:lnTo>
                <a:lnTo>
                  <a:pt x="29129" y="658671"/>
                </a:lnTo>
                <a:lnTo>
                  <a:pt x="61464" y="684272"/>
                </a:lnTo>
                <a:lnTo>
                  <a:pt x="101686" y="697079"/>
                </a:lnTo>
                <a:lnTo>
                  <a:pt x="116331" y="697992"/>
                </a:lnTo>
                <a:lnTo>
                  <a:pt x="443992" y="697992"/>
                </a:lnTo>
                <a:lnTo>
                  <a:pt x="367792" y="780414"/>
                </a:lnTo>
                <a:lnTo>
                  <a:pt x="1109980" y="697992"/>
                </a:lnTo>
                <a:lnTo>
                  <a:pt x="2561606" y="697160"/>
                </a:lnTo>
                <a:lnTo>
                  <a:pt x="2575733" y="694574"/>
                </a:lnTo>
                <a:lnTo>
                  <a:pt x="2613768" y="677375"/>
                </a:lnTo>
                <a:lnTo>
                  <a:pt x="2642973" y="648328"/>
                </a:lnTo>
                <a:lnTo>
                  <a:pt x="2660375" y="610405"/>
                </a:lnTo>
                <a:lnTo>
                  <a:pt x="2663952" y="581660"/>
                </a:lnTo>
                <a:lnTo>
                  <a:pt x="2663952" y="407162"/>
                </a:lnTo>
                <a:lnTo>
                  <a:pt x="2663120" y="102345"/>
                </a:lnTo>
                <a:lnTo>
                  <a:pt x="2650531" y="62027"/>
                </a:lnTo>
                <a:lnTo>
                  <a:pt x="2625103" y="29548"/>
                </a:lnTo>
                <a:lnTo>
                  <a:pt x="2589809" y="7882"/>
                </a:lnTo>
                <a:lnTo>
                  <a:pt x="2562265" y="912"/>
                </a:lnTo>
                <a:lnTo>
                  <a:pt x="254762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732914" y="1227830"/>
            <a:ext cx="2311400" cy="452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50000"/>
              </a:lnSpc>
            </a:pPr>
            <a:r>
              <a:rPr sz="1200" dirty="0">
                <a:latin typeface="微软雅黑"/>
                <a:cs typeface="微软雅黑"/>
              </a:rPr>
              <a:t>人员信息采集提供了添加、导入两 种方式可以录入纳税人信息。</a:t>
            </a:r>
            <a:endParaRPr sz="1200">
              <a:latin typeface="微软雅黑"/>
              <a:cs typeface="微软雅黑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3088" y="51815"/>
            <a:ext cx="443865" cy="467995"/>
          </a:xfrm>
          <a:custGeom>
            <a:avLst/>
            <a:gdLst/>
            <a:ahLst/>
            <a:cxnLst/>
            <a:rect l="l" t="t" r="r" b="b"/>
            <a:pathLst>
              <a:path w="443865" h="467995">
                <a:moveTo>
                  <a:pt x="123520" y="0"/>
                </a:moveTo>
                <a:lnTo>
                  <a:pt x="0" y="0"/>
                </a:lnTo>
                <a:lnTo>
                  <a:pt x="0" y="467868"/>
                </a:lnTo>
                <a:lnTo>
                  <a:pt x="123520" y="467868"/>
                </a:lnTo>
                <a:lnTo>
                  <a:pt x="123520" y="440436"/>
                </a:lnTo>
                <a:lnTo>
                  <a:pt x="61760" y="440436"/>
                </a:lnTo>
                <a:lnTo>
                  <a:pt x="45465" y="437007"/>
                </a:lnTo>
                <a:lnTo>
                  <a:pt x="18872" y="405257"/>
                </a:lnTo>
                <a:lnTo>
                  <a:pt x="17157" y="394843"/>
                </a:lnTo>
                <a:lnTo>
                  <a:pt x="18872" y="387223"/>
                </a:lnTo>
                <a:lnTo>
                  <a:pt x="45465" y="354584"/>
                </a:lnTo>
                <a:lnTo>
                  <a:pt x="61760" y="350266"/>
                </a:lnTo>
                <a:lnTo>
                  <a:pt x="123520" y="350266"/>
                </a:lnTo>
                <a:lnTo>
                  <a:pt x="123520" y="217170"/>
                </a:lnTo>
                <a:lnTo>
                  <a:pt x="26593" y="217170"/>
                </a:lnTo>
                <a:lnTo>
                  <a:pt x="26593" y="64388"/>
                </a:lnTo>
                <a:lnTo>
                  <a:pt x="123520" y="64388"/>
                </a:lnTo>
                <a:lnTo>
                  <a:pt x="123520" y="0"/>
                </a:lnTo>
                <a:close/>
              </a:path>
              <a:path w="443865" h="467995">
                <a:moveTo>
                  <a:pt x="123520" y="350266"/>
                </a:moveTo>
                <a:lnTo>
                  <a:pt x="61760" y="350266"/>
                </a:lnTo>
                <a:lnTo>
                  <a:pt x="72059" y="351917"/>
                </a:lnTo>
                <a:lnTo>
                  <a:pt x="79781" y="354584"/>
                </a:lnTo>
                <a:lnTo>
                  <a:pt x="106362" y="387223"/>
                </a:lnTo>
                <a:lnTo>
                  <a:pt x="106362" y="405257"/>
                </a:lnTo>
                <a:lnTo>
                  <a:pt x="79781" y="437007"/>
                </a:lnTo>
                <a:lnTo>
                  <a:pt x="61760" y="440436"/>
                </a:lnTo>
                <a:lnTo>
                  <a:pt x="123520" y="440436"/>
                </a:lnTo>
                <a:lnTo>
                  <a:pt x="123520" y="350266"/>
                </a:lnTo>
                <a:close/>
              </a:path>
              <a:path w="443865" h="467995">
                <a:moveTo>
                  <a:pt x="61760" y="358901"/>
                </a:moveTo>
                <a:lnTo>
                  <a:pt x="54902" y="360553"/>
                </a:lnTo>
                <a:lnTo>
                  <a:pt x="48031" y="361442"/>
                </a:lnTo>
                <a:lnTo>
                  <a:pt x="42036" y="365760"/>
                </a:lnTo>
                <a:lnTo>
                  <a:pt x="36880" y="369950"/>
                </a:lnTo>
                <a:lnTo>
                  <a:pt x="32600" y="376047"/>
                </a:lnTo>
                <a:lnTo>
                  <a:pt x="28308" y="381126"/>
                </a:lnTo>
                <a:lnTo>
                  <a:pt x="26593" y="387985"/>
                </a:lnTo>
                <a:lnTo>
                  <a:pt x="25730" y="394843"/>
                </a:lnTo>
                <a:lnTo>
                  <a:pt x="26593" y="403479"/>
                </a:lnTo>
                <a:lnTo>
                  <a:pt x="54902" y="431800"/>
                </a:lnTo>
                <a:lnTo>
                  <a:pt x="70345" y="431800"/>
                </a:lnTo>
                <a:lnTo>
                  <a:pt x="95211" y="410337"/>
                </a:lnTo>
                <a:lnTo>
                  <a:pt x="98653" y="403479"/>
                </a:lnTo>
                <a:lnTo>
                  <a:pt x="98653" y="387985"/>
                </a:lnTo>
                <a:lnTo>
                  <a:pt x="92646" y="376047"/>
                </a:lnTo>
                <a:lnTo>
                  <a:pt x="88353" y="369950"/>
                </a:lnTo>
                <a:lnTo>
                  <a:pt x="83210" y="365760"/>
                </a:lnTo>
                <a:lnTo>
                  <a:pt x="77203" y="361442"/>
                </a:lnTo>
                <a:lnTo>
                  <a:pt x="70345" y="360553"/>
                </a:lnTo>
                <a:lnTo>
                  <a:pt x="61760" y="358901"/>
                </a:lnTo>
                <a:close/>
              </a:path>
              <a:path w="443865" h="467995">
                <a:moveTo>
                  <a:pt x="123520" y="64388"/>
                </a:moveTo>
                <a:lnTo>
                  <a:pt x="96926" y="64388"/>
                </a:lnTo>
                <a:lnTo>
                  <a:pt x="96926" y="217170"/>
                </a:lnTo>
                <a:lnTo>
                  <a:pt x="123520" y="217170"/>
                </a:lnTo>
                <a:lnTo>
                  <a:pt x="123520" y="64388"/>
                </a:lnTo>
                <a:close/>
              </a:path>
              <a:path w="443865" h="467995">
                <a:moveTo>
                  <a:pt x="85775" y="181991"/>
                </a:moveTo>
                <a:lnTo>
                  <a:pt x="37744" y="181991"/>
                </a:lnTo>
                <a:lnTo>
                  <a:pt x="37744" y="201803"/>
                </a:lnTo>
                <a:lnTo>
                  <a:pt x="85775" y="201803"/>
                </a:lnTo>
                <a:lnTo>
                  <a:pt x="85775" y="181991"/>
                </a:lnTo>
                <a:close/>
              </a:path>
              <a:path w="443865" h="467995">
                <a:moveTo>
                  <a:pt x="85775" y="126237"/>
                </a:moveTo>
                <a:lnTo>
                  <a:pt x="37744" y="126237"/>
                </a:lnTo>
                <a:lnTo>
                  <a:pt x="37744" y="145923"/>
                </a:lnTo>
                <a:lnTo>
                  <a:pt x="85775" y="145923"/>
                </a:lnTo>
                <a:lnTo>
                  <a:pt x="85775" y="126237"/>
                </a:lnTo>
                <a:close/>
              </a:path>
              <a:path w="443865" h="467995">
                <a:moveTo>
                  <a:pt x="85775" y="73025"/>
                </a:moveTo>
                <a:lnTo>
                  <a:pt x="37744" y="73025"/>
                </a:lnTo>
                <a:lnTo>
                  <a:pt x="37744" y="91821"/>
                </a:lnTo>
                <a:lnTo>
                  <a:pt x="85775" y="91821"/>
                </a:lnTo>
                <a:lnTo>
                  <a:pt x="85775" y="73025"/>
                </a:lnTo>
                <a:close/>
              </a:path>
              <a:path w="443865" h="467995">
                <a:moveTo>
                  <a:pt x="286512" y="0"/>
                </a:moveTo>
                <a:lnTo>
                  <a:pt x="162979" y="0"/>
                </a:lnTo>
                <a:lnTo>
                  <a:pt x="162979" y="467868"/>
                </a:lnTo>
                <a:lnTo>
                  <a:pt x="286512" y="467868"/>
                </a:lnTo>
                <a:lnTo>
                  <a:pt x="286512" y="440436"/>
                </a:lnTo>
                <a:lnTo>
                  <a:pt x="224739" y="440436"/>
                </a:lnTo>
                <a:lnTo>
                  <a:pt x="216166" y="438658"/>
                </a:lnTo>
                <a:lnTo>
                  <a:pt x="207594" y="437007"/>
                </a:lnTo>
                <a:lnTo>
                  <a:pt x="199008" y="433578"/>
                </a:lnTo>
                <a:lnTo>
                  <a:pt x="193865" y="427482"/>
                </a:lnTo>
                <a:lnTo>
                  <a:pt x="187858" y="420624"/>
                </a:lnTo>
                <a:lnTo>
                  <a:pt x="183565" y="413766"/>
                </a:lnTo>
                <a:lnTo>
                  <a:pt x="181000" y="405257"/>
                </a:lnTo>
                <a:lnTo>
                  <a:pt x="179285" y="394843"/>
                </a:lnTo>
                <a:lnTo>
                  <a:pt x="181000" y="387223"/>
                </a:lnTo>
                <a:lnTo>
                  <a:pt x="207594" y="354584"/>
                </a:lnTo>
                <a:lnTo>
                  <a:pt x="224739" y="350266"/>
                </a:lnTo>
                <a:lnTo>
                  <a:pt x="286512" y="350266"/>
                </a:lnTo>
                <a:lnTo>
                  <a:pt x="286512" y="217170"/>
                </a:lnTo>
                <a:lnTo>
                  <a:pt x="189572" y="217170"/>
                </a:lnTo>
                <a:lnTo>
                  <a:pt x="189572" y="64388"/>
                </a:lnTo>
                <a:lnTo>
                  <a:pt x="286512" y="64388"/>
                </a:lnTo>
                <a:lnTo>
                  <a:pt x="286512" y="0"/>
                </a:lnTo>
                <a:close/>
              </a:path>
              <a:path w="443865" h="467995">
                <a:moveTo>
                  <a:pt x="286512" y="350266"/>
                </a:moveTo>
                <a:lnTo>
                  <a:pt x="224739" y="350266"/>
                </a:lnTo>
                <a:lnTo>
                  <a:pt x="234175" y="351917"/>
                </a:lnTo>
                <a:lnTo>
                  <a:pt x="242760" y="354584"/>
                </a:lnTo>
                <a:lnTo>
                  <a:pt x="249618" y="358901"/>
                </a:lnTo>
                <a:lnTo>
                  <a:pt x="256489" y="363093"/>
                </a:lnTo>
                <a:lnTo>
                  <a:pt x="262483" y="369950"/>
                </a:lnTo>
                <a:lnTo>
                  <a:pt x="266776" y="378587"/>
                </a:lnTo>
                <a:lnTo>
                  <a:pt x="269354" y="387223"/>
                </a:lnTo>
                <a:lnTo>
                  <a:pt x="269354" y="405257"/>
                </a:lnTo>
                <a:lnTo>
                  <a:pt x="242760" y="437007"/>
                </a:lnTo>
                <a:lnTo>
                  <a:pt x="224739" y="440436"/>
                </a:lnTo>
                <a:lnTo>
                  <a:pt x="286512" y="440436"/>
                </a:lnTo>
                <a:lnTo>
                  <a:pt x="286512" y="350266"/>
                </a:lnTo>
                <a:close/>
              </a:path>
              <a:path w="443865" h="467995">
                <a:moveTo>
                  <a:pt x="224739" y="358901"/>
                </a:moveTo>
                <a:lnTo>
                  <a:pt x="217030" y="360553"/>
                </a:lnTo>
                <a:lnTo>
                  <a:pt x="210159" y="361442"/>
                </a:lnTo>
                <a:lnTo>
                  <a:pt x="205016" y="365760"/>
                </a:lnTo>
                <a:lnTo>
                  <a:pt x="199008" y="369950"/>
                </a:lnTo>
                <a:lnTo>
                  <a:pt x="194716" y="376047"/>
                </a:lnTo>
                <a:lnTo>
                  <a:pt x="190436" y="381126"/>
                </a:lnTo>
                <a:lnTo>
                  <a:pt x="189572" y="387985"/>
                </a:lnTo>
                <a:lnTo>
                  <a:pt x="187858" y="394843"/>
                </a:lnTo>
                <a:lnTo>
                  <a:pt x="189572" y="403479"/>
                </a:lnTo>
                <a:lnTo>
                  <a:pt x="217030" y="431800"/>
                </a:lnTo>
                <a:lnTo>
                  <a:pt x="231609" y="431800"/>
                </a:lnTo>
                <a:lnTo>
                  <a:pt x="260769" y="403479"/>
                </a:lnTo>
                <a:lnTo>
                  <a:pt x="260769" y="387985"/>
                </a:lnTo>
                <a:lnTo>
                  <a:pt x="231609" y="360553"/>
                </a:lnTo>
                <a:lnTo>
                  <a:pt x="224739" y="358901"/>
                </a:lnTo>
                <a:close/>
              </a:path>
              <a:path w="443865" h="467995">
                <a:moveTo>
                  <a:pt x="286512" y="64388"/>
                </a:moveTo>
                <a:lnTo>
                  <a:pt x="258203" y="64388"/>
                </a:lnTo>
                <a:lnTo>
                  <a:pt x="258203" y="217170"/>
                </a:lnTo>
                <a:lnTo>
                  <a:pt x="286512" y="217170"/>
                </a:lnTo>
                <a:lnTo>
                  <a:pt x="286512" y="64388"/>
                </a:lnTo>
                <a:close/>
              </a:path>
              <a:path w="443865" h="467995">
                <a:moveTo>
                  <a:pt x="247904" y="181991"/>
                </a:moveTo>
                <a:lnTo>
                  <a:pt x="200723" y="181991"/>
                </a:lnTo>
                <a:lnTo>
                  <a:pt x="200723" y="201803"/>
                </a:lnTo>
                <a:lnTo>
                  <a:pt x="247904" y="201803"/>
                </a:lnTo>
                <a:lnTo>
                  <a:pt x="247904" y="181991"/>
                </a:lnTo>
                <a:close/>
              </a:path>
              <a:path w="443865" h="467995">
                <a:moveTo>
                  <a:pt x="247904" y="126237"/>
                </a:moveTo>
                <a:lnTo>
                  <a:pt x="200723" y="126237"/>
                </a:lnTo>
                <a:lnTo>
                  <a:pt x="200723" y="145923"/>
                </a:lnTo>
                <a:lnTo>
                  <a:pt x="247904" y="145923"/>
                </a:lnTo>
                <a:lnTo>
                  <a:pt x="247904" y="126237"/>
                </a:lnTo>
                <a:close/>
              </a:path>
              <a:path w="443865" h="467995">
                <a:moveTo>
                  <a:pt x="247904" y="73025"/>
                </a:moveTo>
                <a:lnTo>
                  <a:pt x="200723" y="73025"/>
                </a:lnTo>
                <a:lnTo>
                  <a:pt x="200723" y="91821"/>
                </a:lnTo>
                <a:lnTo>
                  <a:pt x="247904" y="91821"/>
                </a:lnTo>
                <a:lnTo>
                  <a:pt x="247904" y="73025"/>
                </a:lnTo>
                <a:close/>
              </a:path>
              <a:path w="443865" h="467995">
                <a:moveTo>
                  <a:pt x="443484" y="0"/>
                </a:moveTo>
                <a:lnTo>
                  <a:pt x="319963" y="0"/>
                </a:lnTo>
                <a:lnTo>
                  <a:pt x="319963" y="467868"/>
                </a:lnTo>
                <a:lnTo>
                  <a:pt x="443484" y="467868"/>
                </a:lnTo>
                <a:lnTo>
                  <a:pt x="443484" y="440436"/>
                </a:lnTo>
                <a:lnTo>
                  <a:pt x="381723" y="440436"/>
                </a:lnTo>
                <a:lnTo>
                  <a:pt x="371424" y="438658"/>
                </a:lnTo>
                <a:lnTo>
                  <a:pt x="339686" y="413766"/>
                </a:lnTo>
                <a:lnTo>
                  <a:pt x="336257" y="394843"/>
                </a:lnTo>
                <a:lnTo>
                  <a:pt x="337972" y="387223"/>
                </a:lnTo>
                <a:lnTo>
                  <a:pt x="339686" y="378587"/>
                </a:lnTo>
                <a:lnTo>
                  <a:pt x="343979" y="369950"/>
                </a:lnTo>
                <a:lnTo>
                  <a:pt x="349123" y="363093"/>
                </a:lnTo>
                <a:lnTo>
                  <a:pt x="355993" y="358901"/>
                </a:lnTo>
                <a:lnTo>
                  <a:pt x="362851" y="354584"/>
                </a:lnTo>
                <a:lnTo>
                  <a:pt x="371424" y="351917"/>
                </a:lnTo>
                <a:lnTo>
                  <a:pt x="381723" y="350266"/>
                </a:lnTo>
                <a:lnTo>
                  <a:pt x="443484" y="350266"/>
                </a:lnTo>
                <a:lnTo>
                  <a:pt x="443484" y="217170"/>
                </a:lnTo>
                <a:lnTo>
                  <a:pt x="346557" y="217170"/>
                </a:lnTo>
                <a:lnTo>
                  <a:pt x="346557" y="64388"/>
                </a:lnTo>
                <a:lnTo>
                  <a:pt x="443484" y="64388"/>
                </a:lnTo>
                <a:lnTo>
                  <a:pt x="443484" y="0"/>
                </a:lnTo>
                <a:close/>
              </a:path>
              <a:path w="443865" h="467995">
                <a:moveTo>
                  <a:pt x="443484" y="350266"/>
                </a:moveTo>
                <a:lnTo>
                  <a:pt x="381723" y="350266"/>
                </a:lnTo>
                <a:lnTo>
                  <a:pt x="389445" y="351917"/>
                </a:lnTo>
                <a:lnTo>
                  <a:pt x="398018" y="354584"/>
                </a:lnTo>
                <a:lnTo>
                  <a:pt x="424611" y="387223"/>
                </a:lnTo>
                <a:lnTo>
                  <a:pt x="426326" y="394843"/>
                </a:lnTo>
                <a:lnTo>
                  <a:pt x="424611" y="405257"/>
                </a:lnTo>
                <a:lnTo>
                  <a:pt x="398018" y="437007"/>
                </a:lnTo>
                <a:lnTo>
                  <a:pt x="389445" y="438658"/>
                </a:lnTo>
                <a:lnTo>
                  <a:pt x="381723" y="440436"/>
                </a:lnTo>
                <a:lnTo>
                  <a:pt x="443484" y="440436"/>
                </a:lnTo>
                <a:lnTo>
                  <a:pt x="443484" y="350266"/>
                </a:lnTo>
                <a:close/>
              </a:path>
              <a:path w="443865" h="467995">
                <a:moveTo>
                  <a:pt x="381723" y="358901"/>
                </a:moveTo>
                <a:lnTo>
                  <a:pt x="374002" y="360553"/>
                </a:lnTo>
                <a:lnTo>
                  <a:pt x="367144" y="361442"/>
                </a:lnTo>
                <a:lnTo>
                  <a:pt x="360273" y="365760"/>
                </a:lnTo>
                <a:lnTo>
                  <a:pt x="355130" y="369950"/>
                </a:lnTo>
                <a:lnTo>
                  <a:pt x="350837" y="376047"/>
                </a:lnTo>
                <a:lnTo>
                  <a:pt x="347408" y="381126"/>
                </a:lnTo>
                <a:lnTo>
                  <a:pt x="344830" y="387985"/>
                </a:lnTo>
                <a:lnTo>
                  <a:pt x="344830" y="403479"/>
                </a:lnTo>
                <a:lnTo>
                  <a:pt x="374002" y="431800"/>
                </a:lnTo>
                <a:lnTo>
                  <a:pt x="388581" y="431800"/>
                </a:lnTo>
                <a:lnTo>
                  <a:pt x="416039" y="403479"/>
                </a:lnTo>
                <a:lnTo>
                  <a:pt x="417753" y="394843"/>
                </a:lnTo>
                <a:lnTo>
                  <a:pt x="416039" y="387985"/>
                </a:lnTo>
                <a:lnTo>
                  <a:pt x="415175" y="381126"/>
                </a:lnTo>
                <a:lnTo>
                  <a:pt x="410883" y="376047"/>
                </a:lnTo>
                <a:lnTo>
                  <a:pt x="406603" y="369950"/>
                </a:lnTo>
                <a:lnTo>
                  <a:pt x="401446" y="365760"/>
                </a:lnTo>
                <a:lnTo>
                  <a:pt x="395452" y="361442"/>
                </a:lnTo>
                <a:lnTo>
                  <a:pt x="388581" y="360553"/>
                </a:lnTo>
                <a:lnTo>
                  <a:pt x="381723" y="358901"/>
                </a:lnTo>
                <a:close/>
              </a:path>
              <a:path w="443865" h="467995">
                <a:moveTo>
                  <a:pt x="443484" y="64388"/>
                </a:moveTo>
                <a:lnTo>
                  <a:pt x="415175" y="64388"/>
                </a:lnTo>
                <a:lnTo>
                  <a:pt x="415175" y="217170"/>
                </a:lnTo>
                <a:lnTo>
                  <a:pt x="443484" y="217170"/>
                </a:lnTo>
                <a:lnTo>
                  <a:pt x="443484" y="64388"/>
                </a:lnTo>
                <a:close/>
              </a:path>
              <a:path w="443865" h="467995">
                <a:moveTo>
                  <a:pt x="404888" y="181991"/>
                </a:moveTo>
                <a:lnTo>
                  <a:pt x="357708" y="181991"/>
                </a:lnTo>
                <a:lnTo>
                  <a:pt x="357708" y="201803"/>
                </a:lnTo>
                <a:lnTo>
                  <a:pt x="404888" y="201803"/>
                </a:lnTo>
                <a:lnTo>
                  <a:pt x="404888" y="181991"/>
                </a:lnTo>
                <a:close/>
              </a:path>
              <a:path w="443865" h="467995">
                <a:moveTo>
                  <a:pt x="404888" y="126237"/>
                </a:moveTo>
                <a:lnTo>
                  <a:pt x="357708" y="126237"/>
                </a:lnTo>
                <a:lnTo>
                  <a:pt x="357708" y="145923"/>
                </a:lnTo>
                <a:lnTo>
                  <a:pt x="404888" y="145923"/>
                </a:lnTo>
                <a:lnTo>
                  <a:pt x="404888" y="126237"/>
                </a:lnTo>
                <a:close/>
              </a:path>
              <a:path w="443865" h="467995">
                <a:moveTo>
                  <a:pt x="404888" y="73025"/>
                </a:moveTo>
                <a:lnTo>
                  <a:pt x="357708" y="73025"/>
                </a:lnTo>
                <a:lnTo>
                  <a:pt x="357708" y="91821"/>
                </a:lnTo>
                <a:lnTo>
                  <a:pt x="404888" y="91821"/>
                </a:lnTo>
                <a:lnTo>
                  <a:pt x="404888" y="73025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076704" y="129462"/>
            <a:ext cx="2316480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solidFill>
                  <a:srgbClr val="D9D9D9"/>
                </a:solidFill>
                <a:latin typeface="微软雅黑"/>
                <a:cs typeface="微软雅黑"/>
              </a:rPr>
              <a:t>软件操作与数据清理</a:t>
            </a:r>
            <a:endParaRPr sz="2000" dirty="0">
              <a:latin typeface="微软雅黑"/>
              <a:cs typeface="微软雅黑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807964" y="3005327"/>
            <a:ext cx="2583180" cy="15956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414777" y="1492758"/>
            <a:ext cx="5977255" cy="1083945"/>
          </a:xfrm>
          <a:custGeom>
            <a:avLst/>
            <a:gdLst/>
            <a:ahLst/>
            <a:cxnLst/>
            <a:rect l="l" t="t" r="r" b="b"/>
            <a:pathLst>
              <a:path w="5977255" h="1083945">
                <a:moveTo>
                  <a:pt x="0" y="180593"/>
                </a:moveTo>
                <a:lnTo>
                  <a:pt x="5251" y="137209"/>
                </a:lnTo>
                <a:lnTo>
                  <a:pt x="20165" y="97620"/>
                </a:lnTo>
                <a:lnTo>
                  <a:pt x="43487" y="63083"/>
                </a:lnTo>
                <a:lnTo>
                  <a:pt x="73956" y="34856"/>
                </a:lnTo>
                <a:lnTo>
                  <a:pt x="110317" y="14198"/>
                </a:lnTo>
                <a:lnTo>
                  <a:pt x="151311" y="2364"/>
                </a:lnTo>
                <a:lnTo>
                  <a:pt x="180594" y="0"/>
                </a:lnTo>
                <a:lnTo>
                  <a:pt x="5796533" y="0"/>
                </a:lnTo>
                <a:lnTo>
                  <a:pt x="5839918" y="5251"/>
                </a:lnTo>
                <a:lnTo>
                  <a:pt x="5879507" y="20165"/>
                </a:lnTo>
                <a:lnTo>
                  <a:pt x="5914044" y="43487"/>
                </a:lnTo>
                <a:lnTo>
                  <a:pt x="5942271" y="73956"/>
                </a:lnTo>
                <a:lnTo>
                  <a:pt x="5962929" y="110317"/>
                </a:lnTo>
                <a:lnTo>
                  <a:pt x="5974763" y="151311"/>
                </a:lnTo>
                <a:lnTo>
                  <a:pt x="5977128" y="180593"/>
                </a:lnTo>
                <a:lnTo>
                  <a:pt x="5977128" y="902969"/>
                </a:lnTo>
                <a:lnTo>
                  <a:pt x="5971876" y="946354"/>
                </a:lnTo>
                <a:lnTo>
                  <a:pt x="5956962" y="985943"/>
                </a:lnTo>
                <a:lnTo>
                  <a:pt x="5933640" y="1020480"/>
                </a:lnTo>
                <a:lnTo>
                  <a:pt x="5903171" y="1048707"/>
                </a:lnTo>
                <a:lnTo>
                  <a:pt x="5866810" y="1069365"/>
                </a:lnTo>
                <a:lnTo>
                  <a:pt x="5825816" y="1081199"/>
                </a:lnTo>
                <a:lnTo>
                  <a:pt x="5796533" y="1083564"/>
                </a:lnTo>
                <a:lnTo>
                  <a:pt x="180594" y="1083564"/>
                </a:lnTo>
                <a:lnTo>
                  <a:pt x="137209" y="1078312"/>
                </a:lnTo>
                <a:lnTo>
                  <a:pt x="97620" y="1063398"/>
                </a:lnTo>
                <a:lnTo>
                  <a:pt x="63083" y="1040076"/>
                </a:lnTo>
                <a:lnTo>
                  <a:pt x="34856" y="1009607"/>
                </a:lnTo>
                <a:lnTo>
                  <a:pt x="14198" y="973246"/>
                </a:lnTo>
                <a:lnTo>
                  <a:pt x="2364" y="932252"/>
                </a:lnTo>
                <a:lnTo>
                  <a:pt x="0" y="902969"/>
                </a:lnTo>
                <a:lnTo>
                  <a:pt x="0" y="180593"/>
                </a:lnTo>
                <a:close/>
              </a:path>
            </a:pathLst>
          </a:custGeom>
          <a:ln w="19812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15695" y="2795016"/>
            <a:ext cx="4436364" cy="19171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67739" y="4358640"/>
            <a:ext cx="828040" cy="292735"/>
          </a:xfrm>
          <a:custGeom>
            <a:avLst/>
            <a:gdLst/>
            <a:ahLst/>
            <a:cxnLst/>
            <a:rect l="l" t="t" r="r" b="b"/>
            <a:pathLst>
              <a:path w="828039" h="292735">
                <a:moveTo>
                  <a:pt x="0" y="292608"/>
                </a:moveTo>
                <a:lnTo>
                  <a:pt x="827532" y="292608"/>
                </a:lnTo>
                <a:lnTo>
                  <a:pt x="827532" y="0"/>
                </a:lnTo>
                <a:lnTo>
                  <a:pt x="0" y="0"/>
                </a:lnTo>
                <a:lnTo>
                  <a:pt x="0" y="2926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339339" y="4457700"/>
            <a:ext cx="958850" cy="106680"/>
          </a:xfrm>
          <a:custGeom>
            <a:avLst/>
            <a:gdLst/>
            <a:ahLst/>
            <a:cxnLst/>
            <a:rect l="l" t="t" r="r" b="b"/>
            <a:pathLst>
              <a:path w="958850" h="106679">
                <a:moveTo>
                  <a:pt x="0" y="106679"/>
                </a:moveTo>
                <a:lnTo>
                  <a:pt x="958596" y="106679"/>
                </a:lnTo>
                <a:lnTo>
                  <a:pt x="958596" y="0"/>
                </a:lnTo>
                <a:lnTo>
                  <a:pt x="0" y="0"/>
                </a:lnTo>
                <a:lnTo>
                  <a:pt x="0" y="10667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328415" y="4404359"/>
            <a:ext cx="251460" cy="222885"/>
          </a:xfrm>
          <a:custGeom>
            <a:avLst/>
            <a:gdLst/>
            <a:ahLst/>
            <a:cxnLst/>
            <a:rect l="l" t="t" r="r" b="b"/>
            <a:pathLst>
              <a:path w="251460" h="222885">
                <a:moveTo>
                  <a:pt x="0" y="222503"/>
                </a:moveTo>
                <a:lnTo>
                  <a:pt x="251460" y="222503"/>
                </a:lnTo>
                <a:lnTo>
                  <a:pt x="251460" y="0"/>
                </a:lnTo>
                <a:lnTo>
                  <a:pt x="0" y="0"/>
                </a:lnTo>
                <a:lnTo>
                  <a:pt x="0" y="22250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2545460" y="890453"/>
            <a:ext cx="5549900" cy="1624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indent="459740">
              <a:lnSpc>
                <a:spcPct val="100000"/>
              </a:lnSpc>
            </a:pPr>
            <a:r>
              <a:rPr sz="1500" b="1" dirty="0">
                <a:solidFill>
                  <a:srgbClr val="585858"/>
                </a:solidFill>
                <a:latin typeface="微软雅黑"/>
                <a:cs typeface="微软雅黑"/>
              </a:rPr>
              <a:t>人员信息验证的是什么呢？？</a:t>
            </a:r>
            <a:endParaRPr sz="1500">
              <a:latin typeface="微软雅黑"/>
              <a:cs typeface="微软雅黑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2"/>
              </a:spcBef>
            </a:pPr>
            <a:endParaRPr sz="18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500" dirty="0">
                <a:solidFill>
                  <a:srgbClr val="585858"/>
                </a:solidFill>
                <a:latin typeface="微软雅黑"/>
                <a:cs typeface="微软雅黑"/>
              </a:rPr>
              <a:t>验证通过：扣缴义务人录入的纳税人信息与公安机关的居民身份登</a:t>
            </a:r>
            <a:endParaRPr sz="1500">
              <a:latin typeface="微软雅黑"/>
              <a:cs typeface="微软雅黑"/>
            </a:endParaRPr>
          </a:p>
          <a:p>
            <a:pPr marL="12700">
              <a:lnSpc>
                <a:spcPct val="100000"/>
              </a:lnSpc>
              <a:spcBef>
                <a:spcPts val="900"/>
              </a:spcBef>
            </a:pPr>
            <a:r>
              <a:rPr sz="1500" spc="-5" dirty="0">
                <a:solidFill>
                  <a:srgbClr val="585858"/>
                </a:solidFill>
                <a:latin typeface="微软雅黑"/>
                <a:cs typeface="微软雅黑"/>
              </a:rPr>
              <a:t>记信息一致。</a:t>
            </a:r>
            <a:endParaRPr sz="1500">
              <a:latin typeface="微软雅黑"/>
              <a:cs typeface="微软雅黑"/>
            </a:endParaRPr>
          </a:p>
          <a:p>
            <a:pPr marL="12700">
              <a:lnSpc>
                <a:spcPct val="100000"/>
              </a:lnSpc>
              <a:spcBef>
                <a:spcPts val="900"/>
              </a:spcBef>
            </a:pPr>
            <a:r>
              <a:rPr sz="1500" dirty="0">
                <a:solidFill>
                  <a:srgbClr val="585858"/>
                </a:solidFill>
                <a:latin typeface="微软雅黑"/>
                <a:cs typeface="微软雅黑"/>
              </a:rPr>
              <a:t>验证的信息是</a:t>
            </a:r>
            <a:r>
              <a:rPr sz="1500" dirty="0">
                <a:solidFill>
                  <a:srgbClr val="FF0000"/>
                </a:solidFill>
                <a:latin typeface="微软雅黑"/>
                <a:cs typeface="微软雅黑"/>
              </a:rPr>
              <a:t>姓名</a:t>
            </a:r>
            <a:r>
              <a:rPr sz="1500" dirty="0">
                <a:solidFill>
                  <a:srgbClr val="585858"/>
                </a:solidFill>
                <a:latin typeface="微软雅黑"/>
                <a:cs typeface="微软雅黑"/>
              </a:rPr>
              <a:t>和</a:t>
            </a:r>
            <a:r>
              <a:rPr sz="1500" dirty="0">
                <a:solidFill>
                  <a:srgbClr val="FF0000"/>
                </a:solidFill>
                <a:latin typeface="微软雅黑"/>
                <a:cs typeface="微软雅黑"/>
              </a:rPr>
              <a:t>身份证号码</a:t>
            </a:r>
            <a:r>
              <a:rPr sz="1500" dirty="0">
                <a:solidFill>
                  <a:srgbClr val="585858"/>
                </a:solidFill>
                <a:latin typeface="微软雅黑"/>
                <a:cs typeface="微软雅黑"/>
              </a:rPr>
              <a:t>。</a:t>
            </a:r>
            <a:endParaRPr sz="1500">
              <a:latin typeface="微软雅黑"/>
              <a:cs typeface="微软雅黑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11123" y="2790444"/>
            <a:ext cx="4445635" cy="1926589"/>
          </a:xfrm>
          <a:prstGeom prst="rect">
            <a:avLst/>
          </a:prstGeom>
          <a:ln w="9144">
            <a:solidFill>
              <a:srgbClr val="D9D9D9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528320">
              <a:lnSpc>
                <a:spcPct val="100000"/>
              </a:lnSpc>
              <a:tabLst>
                <a:tab pos="1819275" algn="l"/>
                <a:tab pos="2800985" algn="l"/>
              </a:tabLst>
            </a:pPr>
            <a:r>
              <a:rPr sz="900" u="sng" spc="-225" baseline="9259" dirty="0">
                <a:solidFill>
                  <a:srgbClr val="7E7E7E"/>
                </a:solidFill>
                <a:latin typeface="Times New Roman"/>
                <a:cs typeface="Times New Roman"/>
              </a:rPr>
              <a:t> </a:t>
            </a:r>
            <a:r>
              <a:rPr sz="900" u="sng" baseline="9259" dirty="0">
                <a:solidFill>
                  <a:srgbClr val="7E7E7E"/>
                </a:solidFill>
                <a:latin typeface="微软雅黑"/>
                <a:cs typeface="微软雅黑"/>
              </a:rPr>
              <a:t>爱新觉罗</a:t>
            </a:r>
            <a:r>
              <a:rPr sz="900" u="sng" spc="-7" baseline="9259" dirty="0">
                <a:solidFill>
                  <a:srgbClr val="7E7E7E"/>
                </a:solidFill>
                <a:latin typeface="微软雅黑"/>
                <a:cs typeface="微软雅黑"/>
              </a:rPr>
              <a:t>·</a:t>
            </a:r>
            <a:r>
              <a:rPr sz="900" u="sng" baseline="9259" dirty="0">
                <a:solidFill>
                  <a:srgbClr val="7E7E7E"/>
                </a:solidFill>
                <a:latin typeface="微软雅黑"/>
                <a:cs typeface="微软雅黑"/>
              </a:rPr>
              <a:t>玄烨</a:t>
            </a:r>
            <a:r>
              <a:rPr sz="900" u="sng" baseline="9259" dirty="0">
                <a:solidFill>
                  <a:srgbClr val="7E7E7E"/>
                </a:solidFill>
                <a:latin typeface="Times New Roman"/>
                <a:cs typeface="Times New Roman"/>
              </a:rPr>
              <a:t> </a:t>
            </a:r>
            <a:r>
              <a:rPr sz="900" baseline="9259" dirty="0">
                <a:solidFill>
                  <a:srgbClr val="7E7E7E"/>
                </a:solidFill>
                <a:latin typeface="Times New Roman"/>
                <a:cs typeface="Times New Roman"/>
              </a:rPr>
              <a:t>	</a:t>
            </a:r>
            <a:r>
              <a:rPr sz="650" spc="5" dirty="0">
                <a:solidFill>
                  <a:srgbClr val="404040"/>
                </a:solidFill>
                <a:latin typeface="Calibri"/>
                <a:cs typeface="Calibri"/>
              </a:rPr>
              <a:t>00000316540504984</a:t>
            </a:r>
            <a:r>
              <a:rPr sz="650" spc="10" dirty="0">
                <a:solidFill>
                  <a:srgbClr val="404040"/>
                </a:solidFill>
                <a:latin typeface="Calibri"/>
                <a:cs typeface="Calibri"/>
              </a:rPr>
              <a:t>2</a:t>
            </a:r>
            <a:r>
              <a:rPr sz="650" dirty="0">
                <a:solidFill>
                  <a:srgbClr val="404040"/>
                </a:solidFill>
                <a:latin typeface="Calibri"/>
                <a:cs typeface="Calibri"/>
              </a:rPr>
              <a:t>	</a:t>
            </a:r>
            <a:r>
              <a:rPr sz="600" dirty="0">
                <a:solidFill>
                  <a:srgbClr val="404040"/>
                </a:solidFill>
                <a:latin typeface="微软雅黑"/>
                <a:cs typeface="微软雅黑"/>
              </a:rPr>
              <a:t>男</a:t>
            </a:r>
            <a:endParaRPr sz="600">
              <a:latin typeface="微软雅黑"/>
              <a:cs typeface="微软雅黑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218048" y="4127131"/>
            <a:ext cx="413384" cy="101600"/>
          </a:xfrm>
          <a:custGeom>
            <a:avLst/>
            <a:gdLst/>
            <a:ahLst/>
            <a:cxnLst/>
            <a:rect l="l" t="t" r="r" b="b"/>
            <a:pathLst>
              <a:path w="413385" h="101600">
                <a:moveTo>
                  <a:pt x="413258" y="0"/>
                </a:moveTo>
                <a:lnTo>
                  <a:pt x="0" y="0"/>
                </a:lnTo>
                <a:lnTo>
                  <a:pt x="0" y="101079"/>
                </a:lnTo>
                <a:lnTo>
                  <a:pt x="413258" y="101079"/>
                </a:lnTo>
                <a:lnTo>
                  <a:pt x="413258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218048" y="4278757"/>
            <a:ext cx="413384" cy="101600"/>
          </a:xfrm>
          <a:custGeom>
            <a:avLst/>
            <a:gdLst/>
            <a:ahLst/>
            <a:cxnLst/>
            <a:rect l="l" t="t" r="r" b="b"/>
            <a:pathLst>
              <a:path w="413385" h="101600">
                <a:moveTo>
                  <a:pt x="413258" y="0"/>
                </a:moveTo>
                <a:lnTo>
                  <a:pt x="0" y="0"/>
                </a:lnTo>
                <a:lnTo>
                  <a:pt x="0" y="101079"/>
                </a:lnTo>
                <a:lnTo>
                  <a:pt x="413258" y="101079"/>
                </a:lnTo>
                <a:lnTo>
                  <a:pt x="413258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032247" y="2990088"/>
            <a:ext cx="795527" cy="10607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217979" y="720169"/>
            <a:ext cx="4389755" cy="565150"/>
          </a:xfrm>
          <a:custGeom>
            <a:avLst/>
            <a:gdLst/>
            <a:ahLst/>
            <a:cxnLst/>
            <a:rect l="l" t="t" r="r" b="b"/>
            <a:pathLst>
              <a:path w="4389755" h="565150">
                <a:moveTo>
                  <a:pt x="2814913" y="511810"/>
                </a:moveTo>
                <a:lnTo>
                  <a:pt x="1676094" y="511810"/>
                </a:lnTo>
                <a:lnTo>
                  <a:pt x="1689634" y="515620"/>
                </a:lnTo>
                <a:lnTo>
                  <a:pt x="1703801" y="519429"/>
                </a:lnTo>
                <a:lnTo>
                  <a:pt x="1718579" y="521970"/>
                </a:lnTo>
                <a:lnTo>
                  <a:pt x="1733950" y="525779"/>
                </a:lnTo>
                <a:lnTo>
                  <a:pt x="1766408" y="530860"/>
                </a:lnTo>
                <a:lnTo>
                  <a:pt x="1783462" y="534670"/>
                </a:lnTo>
                <a:lnTo>
                  <a:pt x="1856780" y="544829"/>
                </a:lnTo>
                <a:lnTo>
                  <a:pt x="1876302" y="546100"/>
                </a:lnTo>
                <a:lnTo>
                  <a:pt x="1916662" y="551179"/>
                </a:lnTo>
                <a:lnTo>
                  <a:pt x="1937466" y="552450"/>
                </a:lnTo>
                <a:lnTo>
                  <a:pt x="1958664" y="554989"/>
                </a:lnTo>
                <a:lnTo>
                  <a:pt x="2156035" y="565150"/>
                </a:lnTo>
                <a:lnTo>
                  <a:pt x="2317923" y="565150"/>
                </a:lnTo>
                <a:lnTo>
                  <a:pt x="2370586" y="563879"/>
                </a:lnTo>
                <a:lnTo>
                  <a:pt x="2472647" y="558800"/>
                </a:lnTo>
                <a:lnTo>
                  <a:pt x="2614277" y="547370"/>
                </a:lnTo>
                <a:lnTo>
                  <a:pt x="2657551" y="541020"/>
                </a:lnTo>
                <a:lnTo>
                  <a:pt x="2698492" y="535939"/>
                </a:lnTo>
                <a:lnTo>
                  <a:pt x="2736878" y="529589"/>
                </a:lnTo>
                <a:lnTo>
                  <a:pt x="2772491" y="521970"/>
                </a:lnTo>
                <a:lnTo>
                  <a:pt x="2805111" y="514350"/>
                </a:lnTo>
                <a:lnTo>
                  <a:pt x="2814913" y="511810"/>
                </a:lnTo>
                <a:close/>
              </a:path>
              <a:path w="4389755" h="565150">
                <a:moveTo>
                  <a:pt x="3642299" y="462279"/>
                </a:moveTo>
                <a:lnTo>
                  <a:pt x="593038" y="462279"/>
                </a:lnTo>
                <a:lnTo>
                  <a:pt x="595705" y="463550"/>
                </a:lnTo>
                <a:lnTo>
                  <a:pt x="598499" y="463550"/>
                </a:lnTo>
                <a:lnTo>
                  <a:pt x="601293" y="464820"/>
                </a:lnTo>
                <a:lnTo>
                  <a:pt x="675540" y="483870"/>
                </a:lnTo>
                <a:lnTo>
                  <a:pt x="717783" y="491489"/>
                </a:lnTo>
                <a:lnTo>
                  <a:pt x="763072" y="499110"/>
                </a:lnTo>
                <a:lnTo>
                  <a:pt x="861678" y="511810"/>
                </a:lnTo>
                <a:lnTo>
                  <a:pt x="914442" y="516889"/>
                </a:lnTo>
                <a:lnTo>
                  <a:pt x="1083258" y="528320"/>
                </a:lnTo>
                <a:lnTo>
                  <a:pt x="1262053" y="532129"/>
                </a:lnTo>
                <a:lnTo>
                  <a:pt x="1322578" y="532129"/>
                </a:lnTo>
                <a:lnTo>
                  <a:pt x="1383105" y="530860"/>
                </a:lnTo>
                <a:lnTo>
                  <a:pt x="1503060" y="525779"/>
                </a:lnTo>
                <a:lnTo>
                  <a:pt x="1619705" y="518160"/>
                </a:lnTo>
                <a:lnTo>
                  <a:pt x="1676094" y="511810"/>
                </a:lnTo>
                <a:lnTo>
                  <a:pt x="2814913" y="511810"/>
                </a:lnTo>
                <a:lnTo>
                  <a:pt x="2834518" y="506729"/>
                </a:lnTo>
                <a:lnTo>
                  <a:pt x="2860492" y="497839"/>
                </a:lnTo>
                <a:lnTo>
                  <a:pt x="2882814" y="488950"/>
                </a:lnTo>
                <a:lnTo>
                  <a:pt x="2901263" y="480060"/>
                </a:lnTo>
                <a:lnTo>
                  <a:pt x="3517243" y="480060"/>
                </a:lnTo>
                <a:lnTo>
                  <a:pt x="3554909" y="476250"/>
                </a:lnTo>
                <a:lnTo>
                  <a:pt x="3623766" y="466089"/>
                </a:lnTo>
                <a:lnTo>
                  <a:pt x="3642299" y="462279"/>
                </a:lnTo>
                <a:close/>
              </a:path>
              <a:path w="4389755" h="565150">
                <a:moveTo>
                  <a:pt x="3517243" y="480060"/>
                </a:moveTo>
                <a:lnTo>
                  <a:pt x="2901263" y="480060"/>
                </a:lnTo>
                <a:lnTo>
                  <a:pt x="3017504" y="490220"/>
                </a:lnTo>
                <a:lnTo>
                  <a:pt x="3032763" y="490220"/>
                </a:lnTo>
                <a:lnTo>
                  <a:pt x="3063669" y="492760"/>
                </a:lnTo>
                <a:lnTo>
                  <a:pt x="3079297" y="492760"/>
                </a:lnTo>
                <a:lnTo>
                  <a:pt x="3095030" y="494029"/>
                </a:lnTo>
                <a:lnTo>
                  <a:pt x="3126774" y="494029"/>
                </a:lnTo>
                <a:lnTo>
                  <a:pt x="3142766" y="495300"/>
                </a:lnTo>
                <a:lnTo>
                  <a:pt x="3255497" y="495300"/>
                </a:lnTo>
                <a:lnTo>
                  <a:pt x="3348541" y="492760"/>
                </a:lnTo>
                <a:lnTo>
                  <a:pt x="3477621" y="485139"/>
                </a:lnTo>
                <a:lnTo>
                  <a:pt x="3517243" y="480060"/>
                </a:lnTo>
                <a:close/>
              </a:path>
              <a:path w="4389755" h="565150">
                <a:moveTo>
                  <a:pt x="1168243" y="50800"/>
                </a:moveTo>
                <a:lnTo>
                  <a:pt x="986230" y="50800"/>
                </a:lnTo>
                <a:lnTo>
                  <a:pt x="930862" y="52070"/>
                </a:lnTo>
                <a:lnTo>
                  <a:pt x="877329" y="54610"/>
                </a:lnTo>
                <a:lnTo>
                  <a:pt x="729250" y="66039"/>
                </a:lnTo>
                <a:lnTo>
                  <a:pt x="684567" y="71120"/>
                </a:lnTo>
                <a:lnTo>
                  <a:pt x="642476" y="77470"/>
                </a:lnTo>
                <a:lnTo>
                  <a:pt x="603125" y="83820"/>
                </a:lnTo>
                <a:lnTo>
                  <a:pt x="533253" y="97789"/>
                </a:lnTo>
                <a:lnTo>
                  <a:pt x="476160" y="113029"/>
                </a:lnTo>
                <a:lnTo>
                  <a:pt x="433054" y="129539"/>
                </a:lnTo>
                <a:lnTo>
                  <a:pt x="397264" y="157479"/>
                </a:lnTo>
                <a:lnTo>
                  <a:pt x="393637" y="166370"/>
                </a:lnTo>
                <a:lnTo>
                  <a:pt x="394414" y="176529"/>
                </a:lnTo>
                <a:lnTo>
                  <a:pt x="399744" y="186689"/>
                </a:lnTo>
                <a:lnTo>
                  <a:pt x="396061" y="187960"/>
                </a:lnTo>
                <a:lnTo>
                  <a:pt x="375207" y="189229"/>
                </a:lnTo>
                <a:lnTo>
                  <a:pt x="354612" y="189229"/>
                </a:lnTo>
                <a:lnTo>
                  <a:pt x="334305" y="190500"/>
                </a:lnTo>
                <a:lnTo>
                  <a:pt x="314314" y="190500"/>
                </a:lnTo>
                <a:lnTo>
                  <a:pt x="256524" y="194310"/>
                </a:lnTo>
                <a:lnTo>
                  <a:pt x="238083" y="196850"/>
                </a:lnTo>
                <a:lnTo>
                  <a:pt x="220102" y="198120"/>
                </a:lnTo>
                <a:lnTo>
                  <a:pt x="202609" y="200660"/>
                </a:lnTo>
                <a:lnTo>
                  <a:pt x="185631" y="201929"/>
                </a:lnTo>
                <a:lnTo>
                  <a:pt x="169199" y="204470"/>
                </a:lnTo>
                <a:lnTo>
                  <a:pt x="123456" y="212089"/>
                </a:lnTo>
                <a:lnTo>
                  <a:pt x="96209" y="217170"/>
                </a:lnTo>
                <a:lnTo>
                  <a:pt x="83645" y="219710"/>
                </a:lnTo>
                <a:lnTo>
                  <a:pt x="71826" y="223520"/>
                </a:lnTo>
                <a:lnTo>
                  <a:pt x="60781" y="226060"/>
                </a:lnTo>
                <a:lnTo>
                  <a:pt x="43783" y="232410"/>
                </a:lnTo>
                <a:lnTo>
                  <a:pt x="29638" y="237489"/>
                </a:lnTo>
                <a:lnTo>
                  <a:pt x="18297" y="243839"/>
                </a:lnTo>
                <a:lnTo>
                  <a:pt x="9711" y="248920"/>
                </a:lnTo>
                <a:lnTo>
                  <a:pt x="3832" y="255270"/>
                </a:lnTo>
                <a:lnTo>
                  <a:pt x="611" y="261620"/>
                </a:lnTo>
                <a:lnTo>
                  <a:pt x="0" y="267970"/>
                </a:lnTo>
                <a:lnTo>
                  <a:pt x="1949" y="273050"/>
                </a:lnTo>
                <a:lnTo>
                  <a:pt x="34380" y="297179"/>
                </a:lnTo>
                <a:lnTo>
                  <a:pt x="83207" y="312420"/>
                </a:lnTo>
                <a:lnTo>
                  <a:pt x="126698" y="322579"/>
                </a:lnTo>
                <a:lnTo>
                  <a:pt x="151579" y="326389"/>
                </a:lnTo>
                <a:lnTo>
                  <a:pt x="178485" y="331470"/>
                </a:lnTo>
                <a:lnTo>
                  <a:pt x="207369" y="335279"/>
                </a:lnTo>
                <a:lnTo>
                  <a:pt x="187926" y="339089"/>
                </a:lnTo>
                <a:lnTo>
                  <a:pt x="170308" y="342900"/>
                </a:lnTo>
                <a:lnTo>
                  <a:pt x="128745" y="358139"/>
                </a:lnTo>
                <a:lnTo>
                  <a:pt x="99180" y="383539"/>
                </a:lnTo>
                <a:lnTo>
                  <a:pt x="99534" y="388620"/>
                </a:lnTo>
                <a:lnTo>
                  <a:pt x="140744" y="419100"/>
                </a:lnTo>
                <a:lnTo>
                  <a:pt x="195036" y="434339"/>
                </a:lnTo>
                <a:lnTo>
                  <a:pt x="241373" y="441960"/>
                </a:lnTo>
                <a:lnTo>
                  <a:pt x="323561" y="453389"/>
                </a:lnTo>
                <a:lnTo>
                  <a:pt x="385333" y="458470"/>
                </a:lnTo>
                <a:lnTo>
                  <a:pt x="521084" y="463550"/>
                </a:lnTo>
                <a:lnTo>
                  <a:pt x="556826" y="463550"/>
                </a:lnTo>
                <a:lnTo>
                  <a:pt x="593038" y="462279"/>
                </a:lnTo>
                <a:lnTo>
                  <a:pt x="3642299" y="462279"/>
                </a:lnTo>
                <a:lnTo>
                  <a:pt x="3654653" y="459739"/>
                </a:lnTo>
                <a:lnTo>
                  <a:pt x="3682977" y="454660"/>
                </a:lnTo>
                <a:lnTo>
                  <a:pt x="3708584" y="447039"/>
                </a:lnTo>
                <a:lnTo>
                  <a:pt x="3751044" y="433070"/>
                </a:lnTo>
                <a:lnTo>
                  <a:pt x="3790565" y="410210"/>
                </a:lnTo>
                <a:lnTo>
                  <a:pt x="3799026" y="393700"/>
                </a:lnTo>
                <a:lnTo>
                  <a:pt x="3816523" y="393700"/>
                </a:lnTo>
                <a:lnTo>
                  <a:pt x="3833919" y="392429"/>
                </a:lnTo>
                <a:lnTo>
                  <a:pt x="3851205" y="392429"/>
                </a:lnTo>
                <a:lnTo>
                  <a:pt x="3885416" y="389889"/>
                </a:lnTo>
                <a:lnTo>
                  <a:pt x="3902325" y="389889"/>
                </a:lnTo>
                <a:lnTo>
                  <a:pt x="4062272" y="377189"/>
                </a:lnTo>
                <a:lnTo>
                  <a:pt x="4077174" y="374650"/>
                </a:lnTo>
                <a:lnTo>
                  <a:pt x="4106278" y="372110"/>
                </a:lnTo>
                <a:lnTo>
                  <a:pt x="4120463" y="369570"/>
                </a:lnTo>
                <a:lnTo>
                  <a:pt x="4163774" y="363220"/>
                </a:lnTo>
                <a:lnTo>
                  <a:pt x="4203389" y="356870"/>
                </a:lnTo>
                <a:lnTo>
                  <a:pt x="4271407" y="341629"/>
                </a:lnTo>
                <a:lnTo>
                  <a:pt x="4324270" y="325120"/>
                </a:lnTo>
                <a:lnTo>
                  <a:pt x="4361733" y="307339"/>
                </a:lnTo>
                <a:lnTo>
                  <a:pt x="4389469" y="270510"/>
                </a:lnTo>
                <a:lnTo>
                  <a:pt x="4386392" y="261620"/>
                </a:lnTo>
                <a:lnTo>
                  <a:pt x="4352642" y="233679"/>
                </a:lnTo>
                <a:lnTo>
                  <a:pt x="4309400" y="215900"/>
                </a:lnTo>
                <a:lnTo>
                  <a:pt x="4249278" y="199389"/>
                </a:lnTo>
                <a:lnTo>
                  <a:pt x="4261475" y="194310"/>
                </a:lnTo>
                <a:lnTo>
                  <a:pt x="4271593" y="187960"/>
                </a:lnTo>
                <a:lnTo>
                  <a:pt x="4281535" y="180339"/>
                </a:lnTo>
                <a:lnTo>
                  <a:pt x="4287841" y="172720"/>
                </a:lnTo>
                <a:lnTo>
                  <a:pt x="4290605" y="165100"/>
                </a:lnTo>
                <a:lnTo>
                  <a:pt x="4289924" y="157479"/>
                </a:lnTo>
                <a:lnTo>
                  <a:pt x="4254656" y="128270"/>
                </a:lnTo>
                <a:lnTo>
                  <a:pt x="4196707" y="109220"/>
                </a:lnTo>
                <a:lnTo>
                  <a:pt x="4144507" y="97789"/>
                </a:lnTo>
                <a:lnTo>
                  <a:pt x="4114623" y="91439"/>
                </a:lnTo>
                <a:lnTo>
                  <a:pt x="4082344" y="86360"/>
                </a:lnTo>
                <a:lnTo>
                  <a:pt x="4047766" y="82550"/>
                </a:lnTo>
                <a:lnTo>
                  <a:pt x="4010983" y="77470"/>
                </a:lnTo>
                <a:lnTo>
                  <a:pt x="3972092" y="74929"/>
                </a:lnTo>
                <a:lnTo>
                  <a:pt x="3931188" y="71120"/>
                </a:lnTo>
                <a:lnTo>
                  <a:pt x="3888366" y="68579"/>
                </a:lnTo>
                <a:lnTo>
                  <a:pt x="3885414" y="66039"/>
                </a:lnTo>
                <a:lnTo>
                  <a:pt x="1425015" y="66039"/>
                </a:lnTo>
                <a:lnTo>
                  <a:pt x="1405003" y="64770"/>
                </a:lnTo>
                <a:lnTo>
                  <a:pt x="1384677" y="62229"/>
                </a:lnTo>
                <a:lnTo>
                  <a:pt x="1343159" y="59689"/>
                </a:lnTo>
                <a:lnTo>
                  <a:pt x="1322004" y="57150"/>
                </a:lnTo>
                <a:lnTo>
                  <a:pt x="1278994" y="54610"/>
                </a:lnTo>
                <a:lnTo>
                  <a:pt x="1257176" y="54610"/>
                </a:lnTo>
                <a:lnTo>
                  <a:pt x="1213005" y="52070"/>
                </a:lnTo>
                <a:lnTo>
                  <a:pt x="1190688" y="52070"/>
                </a:lnTo>
                <a:lnTo>
                  <a:pt x="1168243" y="50800"/>
                </a:lnTo>
                <a:close/>
              </a:path>
              <a:path w="4389755" h="565150">
                <a:moveTo>
                  <a:pt x="1908719" y="15239"/>
                </a:moveTo>
                <a:lnTo>
                  <a:pt x="1866907" y="16510"/>
                </a:lnTo>
                <a:lnTo>
                  <a:pt x="1825458" y="16510"/>
                </a:lnTo>
                <a:lnTo>
                  <a:pt x="1784561" y="17779"/>
                </a:lnTo>
                <a:lnTo>
                  <a:pt x="1667065" y="25400"/>
                </a:lnTo>
                <a:lnTo>
                  <a:pt x="1561320" y="36829"/>
                </a:lnTo>
                <a:lnTo>
                  <a:pt x="1499865" y="46989"/>
                </a:lnTo>
                <a:lnTo>
                  <a:pt x="1447403" y="59689"/>
                </a:lnTo>
                <a:lnTo>
                  <a:pt x="1425015" y="66039"/>
                </a:lnTo>
                <a:lnTo>
                  <a:pt x="3885414" y="66039"/>
                </a:lnTo>
                <a:lnTo>
                  <a:pt x="3847169" y="48260"/>
                </a:lnTo>
                <a:lnTo>
                  <a:pt x="2271256" y="41910"/>
                </a:lnTo>
                <a:lnTo>
                  <a:pt x="2259619" y="39370"/>
                </a:lnTo>
                <a:lnTo>
                  <a:pt x="2247686" y="38100"/>
                </a:lnTo>
                <a:lnTo>
                  <a:pt x="2235468" y="35560"/>
                </a:lnTo>
                <a:lnTo>
                  <a:pt x="2197187" y="31750"/>
                </a:lnTo>
                <a:lnTo>
                  <a:pt x="2183916" y="29210"/>
                </a:lnTo>
                <a:lnTo>
                  <a:pt x="2156662" y="26670"/>
                </a:lnTo>
                <a:lnTo>
                  <a:pt x="2116630" y="24129"/>
                </a:lnTo>
                <a:lnTo>
                  <a:pt x="2075829" y="20320"/>
                </a:lnTo>
                <a:lnTo>
                  <a:pt x="1908719" y="15239"/>
                </a:lnTo>
                <a:close/>
              </a:path>
              <a:path w="4389755" h="565150">
                <a:moveTo>
                  <a:pt x="1123037" y="49529"/>
                </a:moveTo>
                <a:lnTo>
                  <a:pt x="1031884" y="49529"/>
                </a:lnTo>
                <a:lnTo>
                  <a:pt x="1009048" y="50800"/>
                </a:lnTo>
                <a:lnTo>
                  <a:pt x="1145686" y="50800"/>
                </a:lnTo>
                <a:lnTo>
                  <a:pt x="1123037" y="49529"/>
                </a:lnTo>
                <a:close/>
              </a:path>
              <a:path w="4389755" h="565150">
                <a:moveTo>
                  <a:pt x="2706432" y="0"/>
                </a:moveTo>
                <a:lnTo>
                  <a:pt x="2637556" y="0"/>
                </a:lnTo>
                <a:lnTo>
                  <a:pt x="2536889" y="3810"/>
                </a:lnTo>
                <a:lnTo>
                  <a:pt x="2413681" y="13970"/>
                </a:lnTo>
                <a:lnTo>
                  <a:pt x="2359398" y="21589"/>
                </a:lnTo>
                <a:lnTo>
                  <a:pt x="2334593" y="26670"/>
                </a:lnTo>
                <a:lnTo>
                  <a:pt x="2311538" y="30479"/>
                </a:lnTo>
                <a:lnTo>
                  <a:pt x="2290377" y="35560"/>
                </a:lnTo>
                <a:lnTo>
                  <a:pt x="2271256" y="41910"/>
                </a:lnTo>
                <a:lnTo>
                  <a:pt x="3827073" y="41910"/>
                </a:lnTo>
                <a:lnTo>
                  <a:pt x="3822838" y="40639"/>
                </a:lnTo>
                <a:lnTo>
                  <a:pt x="3809085" y="36829"/>
                </a:lnTo>
                <a:lnTo>
                  <a:pt x="3794303" y="33020"/>
                </a:lnTo>
                <a:lnTo>
                  <a:pt x="3778517" y="30479"/>
                </a:lnTo>
                <a:lnTo>
                  <a:pt x="3027898" y="30479"/>
                </a:lnTo>
                <a:lnTo>
                  <a:pt x="3017518" y="27939"/>
                </a:lnTo>
                <a:lnTo>
                  <a:pt x="3006686" y="25400"/>
                </a:lnTo>
                <a:lnTo>
                  <a:pt x="2995414" y="24129"/>
                </a:lnTo>
                <a:lnTo>
                  <a:pt x="2971606" y="19050"/>
                </a:lnTo>
                <a:lnTo>
                  <a:pt x="2946198" y="16510"/>
                </a:lnTo>
                <a:lnTo>
                  <a:pt x="2932927" y="13970"/>
                </a:lnTo>
                <a:lnTo>
                  <a:pt x="2876371" y="8889"/>
                </a:lnTo>
                <a:lnTo>
                  <a:pt x="2843219" y="5079"/>
                </a:lnTo>
                <a:lnTo>
                  <a:pt x="2706432" y="0"/>
                </a:lnTo>
                <a:close/>
              </a:path>
              <a:path w="4389755" h="565150">
                <a:moveTo>
                  <a:pt x="3441686" y="0"/>
                </a:moveTo>
                <a:lnTo>
                  <a:pt x="3365863" y="0"/>
                </a:lnTo>
                <a:lnTo>
                  <a:pt x="3254185" y="3810"/>
                </a:lnTo>
                <a:lnTo>
                  <a:pt x="3183162" y="8889"/>
                </a:lnTo>
                <a:lnTo>
                  <a:pt x="3085300" y="20320"/>
                </a:lnTo>
                <a:lnTo>
                  <a:pt x="3055698" y="25400"/>
                </a:lnTo>
                <a:lnTo>
                  <a:pt x="3027898" y="30479"/>
                </a:lnTo>
                <a:lnTo>
                  <a:pt x="3778517" y="30479"/>
                </a:lnTo>
                <a:lnTo>
                  <a:pt x="3761750" y="26670"/>
                </a:lnTo>
                <a:lnTo>
                  <a:pt x="3744025" y="24129"/>
                </a:lnTo>
                <a:lnTo>
                  <a:pt x="3725366" y="20320"/>
                </a:lnTo>
                <a:lnTo>
                  <a:pt x="3625750" y="8889"/>
                </a:lnTo>
                <a:lnTo>
                  <a:pt x="3553948" y="3810"/>
                </a:lnTo>
                <a:lnTo>
                  <a:pt x="3441686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300223" y="1343786"/>
            <a:ext cx="31750" cy="31750"/>
          </a:xfrm>
          <a:custGeom>
            <a:avLst/>
            <a:gdLst/>
            <a:ahLst/>
            <a:cxnLst/>
            <a:rect l="l" t="t" r="r" b="b"/>
            <a:pathLst>
              <a:path w="31750" h="31750">
                <a:moveTo>
                  <a:pt x="24383" y="0"/>
                </a:moveTo>
                <a:lnTo>
                  <a:pt x="7112" y="0"/>
                </a:lnTo>
                <a:lnTo>
                  <a:pt x="0" y="6985"/>
                </a:lnTo>
                <a:lnTo>
                  <a:pt x="0" y="24384"/>
                </a:lnTo>
                <a:lnTo>
                  <a:pt x="7112" y="31368"/>
                </a:lnTo>
                <a:lnTo>
                  <a:pt x="24383" y="31368"/>
                </a:lnTo>
                <a:lnTo>
                  <a:pt x="31495" y="24384"/>
                </a:lnTo>
                <a:lnTo>
                  <a:pt x="31495" y="6985"/>
                </a:lnTo>
                <a:lnTo>
                  <a:pt x="24383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536069" y="1285614"/>
            <a:ext cx="60960" cy="62230"/>
          </a:xfrm>
          <a:custGeom>
            <a:avLst/>
            <a:gdLst/>
            <a:ahLst/>
            <a:cxnLst/>
            <a:rect l="l" t="t" r="r" b="b"/>
            <a:pathLst>
              <a:path w="60960" h="62230">
                <a:moveTo>
                  <a:pt x="25153" y="0"/>
                </a:moveTo>
                <a:lnTo>
                  <a:pt x="14355" y="3775"/>
                </a:lnTo>
                <a:lnTo>
                  <a:pt x="5913" y="12159"/>
                </a:lnTo>
                <a:lnTo>
                  <a:pt x="803" y="25227"/>
                </a:lnTo>
                <a:lnTo>
                  <a:pt x="0" y="43053"/>
                </a:lnTo>
                <a:lnTo>
                  <a:pt x="7474" y="53123"/>
                </a:lnTo>
                <a:lnTo>
                  <a:pt x="19651" y="59753"/>
                </a:lnTo>
                <a:lnTo>
                  <a:pt x="36170" y="61805"/>
                </a:lnTo>
                <a:lnTo>
                  <a:pt x="48631" y="55743"/>
                </a:lnTo>
                <a:lnTo>
                  <a:pt x="57235" y="45045"/>
                </a:lnTo>
                <a:lnTo>
                  <a:pt x="60445" y="31248"/>
                </a:lnTo>
                <a:lnTo>
                  <a:pt x="58852" y="21418"/>
                </a:lnTo>
                <a:lnTo>
                  <a:pt x="52008" y="10232"/>
                </a:lnTo>
                <a:lnTo>
                  <a:pt x="40507" y="2670"/>
                </a:lnTo>
                <a:lnTo>
                  <a:pt x="25153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798506" y="1222543"/>
            <a:ext cx="93980" cy="93345"/>
          </a:xfrm>
          <a:custGeom>
            <a:avLst/>
            <a:gdLst/>
            <a:ahLst/>
            <a:cxnLst/>
            <a:rect l="l" t="t" r="r" b="b"/>
            <a:pathLst>
              <a:path w="93980" h="93344">
                <a:moveTo>
                  <a:pt x="38008" y="0"/>
                </a:moveTo>
                <a:lnTo>
                  <a:pt x="6906" y="22950"/>
                </a:lnTo>
                <a:lnTo>
                  <a:pt x="0" y="52784"/>
                </a:lnTo>
                <a:lnTo>
                  <a:pt x="3843" y="65829"/>
                </a:lnTo>
                <a:lnTo>
                  <a:pt x="11256" y="77001"/>
                </a:lnTo>
                <a:lnTo>
                  <a:pt x="21779" y="85702"/>
                </a:lnTo>
                <a:lnTo>
                  <a:pt x="34951" y="91332"/>
                </a:lnTo>
                <a:lnTo>
                  <a:pt x="50313" y="93291"/>
                </a:lnTo>
                <a:lnTo>
                  <a:pt x="64178" y="90075"/>
                </a:lnTo>
                <a:lnTo>
                  <a:pt x="76129" y="83099"/>
                </a:lnTo>
                <a:lnTo>
                  <a:pt x="85495" y="73033"/>
                </a:lnTo>
                <a:lnTo>
                  <a:pt x="91605" y="60548"/>
                </a:lnTo>
                <a:lnTo>
                  <a:pt x="93791" y="46313"/>
                </a:lnTo>
                <a:lnTo>
                  <a:pt x="92631" y="35969"/>
                </a:lnTo>
                <a:lnTo>
                  <a:pt x="54729" y="1454"/>
                </a:lnTo>
                <a:lnTo>
                  <a:pt x="38008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217979" y="719600"/>
            <a:ext cx="4389755" cy="565785"/>
          </a:xfrm>
          <a:custGeom>
            <a:avLst/>
            <a:gdLst/>
            <a:ahLst/>
            <a:cxnLst/>
            <a:rect l="l" t="t" r="r" b="b"/>
            <a:pathLst>
              <a:path w="4389755" h="565785">
                <a:moveTo>
                  <a:pt x="399744" y="186290"/>
                </a:moveTo>
                <a:lnTo>
                  <a:pt x="394414" y="176467"/>
                </a:lnTo>
                <a:lnTo>
                  <a:pt x="393637" y="166754"/>
                </a:lnTo>
                <a:lnTo>
                  <a:pt x="397264" y="157187"/>
                </a:lnTo>
                <a:lnTo>
                  <a:pt x="433054" y="129717"/>
                </a:lnTo>
                <a:lnTo>
                  <a:pt x="476160" y="112777"/>
                </a:lnTo>
                <a:lnTo>
                  <a:pt x="533253" y="97263"/>
                </a:lnTo>
                <a:lnTo>
                  <a:pt x="603125" y="83457"/>
                </a:lnTo>
                <a:lnTo>
                  <a:pt x="642476" y="77282"/>
                </a:lnTo>
                <a:lnTo>
                  <a:pt x="684567" y="71638"/>
                </a:lnTo>
                <a:lnTo>
                  <a:pt x="729250" y="66561"/>
                </a:lnTo>
                <a:lnTo>
                  <a:pt x="776371" y="62087"/>
                </a:lnTo>
                <a:lnTo>
                  <a:pt x="825781" y="58249"/>
                </a:lnTo>
                <a:lnTo>
                  <a:pt x="877329" y="55083"/>
                </a:lnTo>
                <a:lnTo>
                  <a:pt x="930862" y="52625"/>
                </a:lnTo>
                <a:lnTo>
                  <a:pt x="986230" y="50908"/>
                </a:lnTo>
                <a:lnTo>
                  <a:pt x="1031884" y="50077"/>
                </a:lnTo>
                <a:lnTo>
                  <a:pt x="1077535" y="49788"/>
                </a:lnTo>
                <a:lnTo>
                  <a:pt x="1100314" y="49845"/>
                </a:lnTo>
                <a:lnTo>
                  <a:pt x="1145686" y="50358"/>
                </a:lnTo>
                <a:lnTo>
                  <a:pt x="1190688" y="51399"/>
                </a:lnTo>
                <a:lnTo>
                  <a:pt x="1235173" y="52961"/>
                </a:lnTo>
                <a:lnTo>
                  <a:pt x="1278994" y="55038"/>
                </a:lnTo>
                <a:lnTo>
                  <a:pt x="1322004" y="57624"/>
                </a:lnTo>
                <a:lnTo>
                  <a:pt x="1364056" y="60713"/>
                </a:lnTo>
                <a:lnTo>
                  <a:pt x="1405003" y="64298"/>
                </a:lnTo>
                <a:lnTo>
                  <a:pt x="1425015" y="66275"/>
                </a:lnTo>
                <a:lnTo>
                  <a:pt x="1447403" y="59539"/>
                </a:lnTo>
                <a:lnTo>
                  <a:pt x="1499865" y="47399"/>
                </a:lnTo>
                <a:lnTo>
                  <a:pt x="1561320" y="37103"/>
                </a:lnTo>
                <a:lnTo>
                  <a:pt x="1630260" y="28733"/>
                </a:lnTo>
                <a:lnTo>
                  <a:pt x="1705176" y="22371"/>
                </a:lnTo>
                <a:lnTo>
                  <a:pt x="1744404" y="19968"/>
                </a:lnTo>
                <a:lnTo>
                  <a:pt x="1784561" y="18098"/>
                </a:lnTo>
                <a:lnTo>
                  <a:pt x="1825458" y="16770"/>
                </a:lnTo>
                <a:lnTo>
                  <a:pt x="1866907" y="15995"/>
                </a:lnTo>
                <a:lnTo>
                  <a:pt x="1908719" y="15783"/>
                </a:lnTo>
                <a:lnTo>
                  <a:pt x="1950706" y="16144"/>
                </a:lnTo>
                <a:lnTo>
                  <a:pt x="1992679" y="17089"/>
                </a:lnTo>
                <a:lnTo>
                  <a:pt x="2034449" y="18627"/>
                </a:lnTo>
                <a:lnTo>
                  <a:pt x="2075829" y="20769"/>
                </a:lnTo>
                <a:lnTo>
                  <a:pt x="2116630" y="23525"/>
                </a:lnTo>
                <a:lnTo>
                  <a:pt x="2156662" y="26905"/>
                </a:lnTo>
                <a:lnTo>
                  <a:pt x="2197187" y="31105"/>
                </a:lnTo>
                <a:lnTo>
                  <a:pt x="2235468" y="35903"/>
                </a:lnTo>
                <a:lnTo>
                  <a:pt x="2271256" y="41279"/>
                </a:lnTo>
                <a:lnTo>
                  <a:pt x="2290377" y="35948"/>
                </a:lnTo>
                <a:lnTo>
                  <a:pt x="2334593" y="26272"/>
                </a:lnTo>
                <a:lnTo>
                  <a:pt x="2385809" y="17979"/>
                </a:lnTo>
                <a:lnTo>
                  <a:pt x="2442869" y="11152"/>
                </a:lnTo>
                <a:lnTo>
                  <a:pt x="2504618" y="5874"/>
                </a:lnTo>
                <a:lnTo>
                  <a:pt x="2569899" y="2228"/>
                </a:lnTo>
                <a:lnTo>
                  <a:pt x="2637556" y="296"/>
                </a:lnTo>
                <a:lnTo>
                  <a:pt x="2671914" y="0"/>
                </a:lnTo>
                <a:lnTo>
                  <a:pt x="2706432" y="162"/>
                </a:lnTo>
                <a:lnTo>
                  <a:pt x="2775372" y="1909"/>
                </a:lnTo>
                <a:lnTo>
                  <a:pt x="2843219" y="5619"/>
                </a:lnTo>
                <a:lnTo>
                  <a:pt x="2891005" y="9584"/>
                </a:lnTo>
                <a:lnTo>
                  <a:pt x="2932927" y="14159"/>
                </a:lnTo>
                <a:lnTo>
                  <a:pt x="2971606" y="19507"/>
                </a:lnTo>
                <a:lnTo>
                  <a:pt x="3017518" y="27783"/>
                </a:lnTo>
                <a:lnTo>
                  <a:pt x="3027898" y="30049"/>
                </a:lnTo>
                <a:lnTo>
                  <a:pt x="3055698" y="24917"/>
                </a:lnTo>
                <a:lnTo>
                  <a:pt x="3116529" y="16075"/>
                </a:lnTo>
                <a:lnTo>
                  <a:pt x="3183162" y="9150"/>
                </a:lnTo>
                <a:lnTo>
                  <a:pt x="3254185" y="4164"/>
                </a:lnTo>
                <a:lnTo>
                  <a:pt x="3328186" y="1142"/>
                </a:lnTo>
                <a:lnTo>
                  <a:pt x="3403755" y="107"/>
                </a:lnTo>
                <a:lnTo>
                  <a:pt x="3441686" y="342"/>
                </a:lnTo>
                <a:lnTo>
                  <a:pt x="3516959" y="2333"/>
                </a:lnTo>
                <a:lnTo>
                  <a:pt x="3590271" y="6371"/>
                </a:lnTo>
                <a:lnTo>
                  <a:pt x="3660210" y="12479"/>
                </a:lnTo>
                <a:lnTo>
                  <a:pt x="3725366" y="20682"/>
                </a:lnTo>
                <a:lnTo>
                  <a:pt x="3778517" y="29864"/>
                </a:lnTo>
                <a:lnTo>
                  <a:pt x="3822838" y="40259"/>
                </a:lnTo>
                <a:lnTo>
                  <a:pt x="3867106" y="55702"/>
                </a:lnTo>
                <a:lnTo>
                  <a:pt x="3888366" y="68244"/>
                </a:lnTo>
                <a:lnTo>
                  <a:pt x="3931188" y="71011"/>
                </a:lnTo>
                <a:lnTo>
                  <a:pt x="3972092" y="74285"/>
                </a:lnTo>
                <a:lnTo>
                  <a:pt x="4010983" y="78038"/>
                </a:lnTo>
                <a:lnTo>
                  <a:pt x="4082344" y="86868"/>
                </a:lnTo>
                <a:lnTo>
                  <a:pt x="4144507" y="97278"/>
                </a:lnTo>
                <a:lnTo>
                  <a:pt x="4196707" y="109046"/>
                </a:lnTo>
                <a:lnTo>
                  <a:pt x="4238180" y="121948"/>
                </a:lnTo>
                <a:lnTo>
                  <a:pt x="4278608" y="142940"/>
                </a:lnTo>
                <a:lnTo>
                  <a:pt x="4290605" y="165231"/>
                </a:lnTo>
                <a:lnTo>
                  <a:pt x="4287841" y="172820"/>
                </a:lnTo>
                <a:lnTo>
                  <a:pt x="4281535" y="180442"/>
                </a:lnTo>
                <a:lnTo>
                  <a:pt x="4271593" y="188068"/>
                </a:lnTo>
                <a:lnTo>
                  <a:pt x="4261475" y="193817"/>
                </a:lnTo>
                <a:lnTo>
                  <a:pt x="4249278" y="199493"/>
                </a:lnTo>
                <a:lnTo>
                  <a:pt x="4281464" y="207729"/>
                </a:lnTo>
                <a:lnTo>
                  <a:pt x="4333116" y="225017"/>
                </a:lnTo>
                <a:lnTo>
                  <a:pt x="4368010" y="243109"/>
                </a:lnTo>
                <a:lnTo>
                  <a:pt x="4389469" y="271003"/>
                </a:lnTo>
                <a:lnTo>
                  <a:pt x="4388511" y="280332"/>
                </a:lnTo>
                <a:lnTo>
                  <a:pt x="4361733" y="307809"/>
                </a:lnTo>
                <a:lnTo>
                  <a:pt x="4324270" y="325274"/>
                </a:lnTo>
                <a:lnTo>
                  <a:pt x="4271407" y="341657"/>
                </a:lnTo>
                <a:lnTo>
                  <a:pt x="4203389" y="356615"/>
                </a:lnTo>
                <a:lnTo>
                  <a:pt x="4163774" y="363453"/>
                </a:lnTo>
                <a:lnTo>
                  <a:pt x="4120463" y="369805"/>
                </a:lnTo>
                <a:lnTo>
                  <a:pt x="4077174" y="375161"/>
                </a:lnTo>
                <a:lnTo>
                  <a:pt x="4031806" y="379904"/>
                </a:lnTo>
                <a:lnTo>
                  <a:pt x="3984578" y="384021"/>
                </a:lnTo>
                <a:lnTo>
                  <a:pt x="3935709" y="387499"/>
                </a:lnTo>
                <a:lnTo>
                  <a:pt x="3885416" y="390326"/>
                </a:lnTo>
                <a:lnTo>
                  <a:pt x="3833919" y="392488"/>
                </a:lnTo>
                <a:lnTo>
                  <a:pt x="3799026" y="393554"/>
                </a:lnTo>
                <a:lnTo>
                  <a:pt x="3796686" y="401983"/>
                </a:lnTo>
                <a:lnTo>
                  <a:pt x="3751044" y="433512"/>
                </a:lnTo>
                <a:lnTo>
                  <a:pt x="3708584" y="447599"/>
                </a:lnTo>
                <a:lnTo>
                  <a:pt x="3654653" y="460286"/>
                </a:lnTo>
                <a:lnTo>
                  <a:pt x="3590467" y="471365"/>
                </a:lnTo>
                <a:lnTo>
                  <a:pt x="3517243" y="480623"/>
                </a:lnTo>
                <a:lnTo>
                  <a:pt x="3477621" y="484505"/>
                </a:lnTo>
                <a:lnTo>
                  <a:pt x="3436195" y="487852"/>
                </a:lnTo>
                <a:lnTo>
                  <a:pt x="3393118" y="490639"/>
                </a:lnTo>
                <a:lnTo>
                  <a:pt x="3348541" y="492840"/>
                </a:lnTo>
                <a:lnTo>
                  <a:pt x="3302617" y="494429"/>
                </a:lnTo>
                <a:lnTo>
                  <a:pt x="3255497" y="495378"/>
                </a:lnTo>
                <a:lnTo>
                  <a:pt x="3207333" y="495662"/>
                </a:lnTo>
                <a:lnTo>
                  <a:pt x="3191120" y="495604"/>
                </a:lnTo>
                <a:lnTo>
                  <a:pt x="3142766" y="494952"/>
                </a:lnTo>
                <a:lnTo>
                  <a:pt x="3095030" y="493602"/>
                </a:lnTo>
                <a:lnTo>
                  <a:pt x="3048155" y="491567"/>
                </a:lnTo>
                <a:lnTo>
                  <a:pt x="3002385" y="488863"/>
                </a:lnTo>
                <a:lnTo>
                  <a:pt x="2957966" y="485507"/>
                </a:lnTo>
                <a:lnTo>
                  <a:pt x="2915142" y="481512"/>
                </a:lnTo>
                <a:lnTo>
                  <a:pt x="2901263" y="480041"/>
                </a:lnTo>
                <a:lnTo>
                  <a:pt x="2882814" y="489393"/>
                </a:lnTo>
                <a:lnTo>
                  <a:pt x="2834518" y="506769"/>
                </a:lnTo>
                <a:lnTo>
                  <a:pt x="2772491" y="522233"/>
                </a:lnTo>
                <a:lnTo>
                  <a:pt x="2698492" y="535622"/>
                </a:lnTo>
                <a:lnTo>
                  <a:pt x="2657551" y="541485"/>
                </a:lnTo>
                <a:lnTo>
                  <a:pt x="2614277" y="546767"/>
                </a:lnTo>
                <a:lnTo>
                  <a:pt x="2568888" y="551447"/>
                </a:lnTo>
                <a:lnTo>
                  <a:pt x="2521605" y="555504"/>
                </a:lnTo>
                <a:lnTo>
                  <a:pt x="2472647" y="558918"/>
                </a:lnTo>
                <a:lnTo>
                  <a:pt x="2422235" y="561667"/>
                </a:lnTo>
                <a:lnTo>
                  <a:pt x="2370586" y="563730"/>
                </a:lnTo>
                <a:lnTo>
                  <a:pt x="2317923" y="565088"/>
                </a:lnTo>
                <a:lnTo>
                  <a:pt x="2264463" y="565719"/>
                </a:lnTo>
                <a:lnTo>
                  <a:pt x="2210427" y="565602"/>
                </a:lnTo>
                <a:lnTo>
                  <a:pt x="2156035" y="564717"/>
                </a:lnTo>
                <a:lnTo>
                  <a:pt x="2101507" y="563043"/>
                </a:lnTo>
                <a:lnTo>
                  <a:pt x="2047061" y="560559"/>
                </a:lnTo>
                <a:lnTo>
                  <a:pt x="2002175" y="557854"/>
                </a:lnTo>
                <a:lnTo>
                  <a:pt x="1958664" y="554624"/>
                </a:lnTo>
                <a:lnTo>
                  <a:pt x="1916662" y="550889"/>
                </a:lnTo>
                <a:lnTo>
                  <a:pt x="1876302" y="546665"/>
                </a:lnTo>
                <a:lnTo>
                  <a:pt x="1837718" y="541970"/>
                </a:lnTo>
                <a:lnTo>
                  <a:pt x="1783462" y="534083"/>
                </a:lnTo>
                <a:lnTo>
                  <a:pt x="1733950" y="525235"/>
                </a:lnTo>
                <a:lnTo>
                  <a:pt x="1689634" y="515486"/>
                </a:lnTo>
                <a:lnTo>
                  <a:pt x="1676094" y="512045"/>
                </a:lnTo>
                <a:lnTo>
                  <a:pt x="1619705" y="517499"/>
                </a:lnTo>
                <a:lnTo>
                  <a:pt x="1561934" y="522056"/>
                </a:lnTo>
                <a:lnTo>
                  <a:pt x="1503060" y="525729"/>
                </a:lnTo>
                <a:lnTo>
                  <a:pt x="1443358" y="528530"/>
                </a:lnTo>
                <a:lnTo>
                  <a:pt x="1383105" y="530472"/>
                </a:lnTo>
                <a:lnTo>
                  <a:pt x="1322578" y="531568"/>
                </a:lnTo>
                <a:lnTo>
                  <a:pt x="1262053" y="531829"/>
                </a:lnTo>
                <a:lnTo>
                  <a:pt x="1201807" y="531268"/>
                </a:lnTo>
                <a:lnTo>
                  <a:pt x="1142117" y="529898"/>
                </a:lnTo>
                <a:lnTo>
                  <a:pt x="1083258" y="527730"/>
                </a:lnTo>
                <a:lnTo>
                  <a:pt x="1025509" y="524777"/>
                </a:lnTo>
                <a:lnTo>
                  <a:pt x="969144" y="521052"/>
                </a:lnTo>
                <a:lnTo>
                  <a:pt x="914442" y="516567"/>
                </a:lnTo>
                <a:lnTo>
                  <a:pt x="861678" y="511334"/>
                </a:lnTo>
                <a:lnTo>
                  <a:pt x="811129" y="505366"/>
                </a:lnTo>
                <a:lnTo>
                  <a:pt x="763072" y="498675"/>
                </a:lnTo>
                <a:lnTo>
                  <a:pt x="717783" y="491273"/>
                </a:lnTo>
                <a:lnTo>
                  <a:pt x="675540" y="483173"/>
                </a:lnTo>
                <a:lnTo>
                  <a:pt x="636617" y="474388"/>
                </a:lnTo>
                <a:lnTo>
                  <a:pt x="598499" y="464039"/>
                </a:lnTo>
                <a:lnTo>
                  <a:pt x="595705" y="463277"/>
                </a:lnTo>
                <a:lnTo>
                  <a:pt x="593038" y="462388"/>
                </a:lnTo>
                <a:lnTo>
                  <a:pt x="556826" y="462887"/>
                </a:lnTo>
                <a:lnTo>
                  <a:pt x="521084" y="462869"/>
                </a:lnTo>
                <a:lnTo>
                  <a:pt x="451512" y="461358"/>
                </a:lnTo>
                <a:lnTo>
                  <a:pt x="385333" y="457997"/>
                </a:lnTo>
                <a:lnTo>
                  <a:pt x="323561" y="452928"/>
                </a:lnTo>
                <a:lnTo>
                  <a:pt x="267204" y="446291"/>
                </a:lnTo>
                <a:lnTo>
                  <a:pt x="217275" y="438230"/>
                </a:lnTo>
                <a:lnTo>
                  <a:pt x="174784" y="428886"/>
                </a:lnTo>
                <a:lnTo>
                  <a:pt x="127208" y="412773"/>
                </a:lnTo>
                <a:lnTo>
                  <a:pt x="99180" y="383718"/>
                </a:lnTo>
                <a:lnTo>
                  <a:pt x="100962" y="378343"/>
                </a:lnTo>
                <a:lnTo>
                  <a:pt x="140683" y="352702"/>
                </a:lnTo>
                <a:lnTo>
                  <a:pt x="187926" y="338943"/>
                </a:lnTo>
                <a:lnTo>
                  <a:pt x="207369" y="334735"/>
                </a:lnTo>
                <a:lnTo>
                  <a:pt x="178485" y="330982"/>
                </a:lnTo>
                <a:lnTo>
                  <a:pt x="126698" y="322511"/>
                </a:lnTo>
                <a:lnTo>
                  <a:pt x="83207" y="312922"/>
                </a:lnTo>
                <a:lnTo>
                  <a:pt x="34380" y="296893"/>
                </a:lnTo>
                <a:lnTo>
                  <a:pt x="1949" y="273533"/>
                </a:lnTo>
                <a:lnTo>
                  <a:pt x="0" y="267510"/>
                </a:lnTo>
                <a:lnTo>
                  <a:pt x="611" y="261464"/>
                </a:lnTo>
                <a:lnTo>
                  <a:pt x="43783" y="231806"/>
                </a:lnTo>
                <a:lnTo>
                  <a:pt x="83645" y="219955"/>
                </a:lnTo>
                <a:lnTo>
                  <a:pt x="123456" y="211518"/>
                </a:lnTo>
                <a:lnTo>
                  <a:pt x="169199" y="204217"/>
                </a:lnTo>
                <a:lnTo>
                  <a:pt x="220102" y="198136"/>
                </a:lnTo>
                <a:lnTo>
                  <a:pt x="275395" y="193362"/>
                </a:lnTo>
                <a:lnTo>
                  <a:pt x="314314" y="190946"/>
                </a:lnTo>
                <a:lnTo>
                  <a:pt x="354612" y="189173"/>
                </a:lnTo>
                <a:lnTo>
                  <a:pt x="396061" y="188068"/>
                </a:lnTo>
                <a:lnTo>
                  <a:pt x="399744" y="186290"/>
                </a:lnTo>
                <a:close/>
              </a:path>
            </a:pathLst>
          </a:custGeom>
          <a:ln w="15240">
            <a:solidFill>
              <a:srgbClr val="DAA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300223" y="1343786"/>
            <a:ext cx="31750" cy="31750"/>
          </a:xfrm>
          <a:custGeom>
            <a:avLst/>
            <a:gdLst/>
            <a:ahLst/>
            <a:cxnLst/>
            <a:rect l="l" t="t" r="r" b="b"/>
            <a:pathLst>
              <a:path w="31750" h="31750">
                <a:moveTo>
                  <a:pt x="31495" y="15621"/>
                </a:moveTo>
                <a:lnTo>
                  <a:pt x="31495" y="24384"/>
                </a:lnTo>
                <a:lnTo>
                  <a:pt x="24383" y="31368"/>
                </a:lnTo>
                <a:lnTo>
                  <a:pt x="15748" y="31368"/>
                </a:lnTo>
                <a:lnTo>
                  <a:pt x="7112" y="31368"/>
                </a:lnTo>
                <a:lnTo>
                  <a:pt x="0" y="24384"/>
                </a:lnTo>
                <a:lnTo>
                  <a:pt x="0" y="15621"/>
                </a:lnTo>
                <a:lnTo>
                  <a:pt x="0" y="6985"/>
                </a:lnTo>
                <a:lnTo>
                  <a:pt x="7112" y="0"/>
                </a:lnTo>
                <a:lnTo>
                  <a:pt x="15748" y="0"/>
                </a:lnTo>
                <a:lnTo>
                  <a:pt x="24383" y="0"/>
                </a:lnTo>
                <a:lnTo>
                  <a:pt x="31495" y="6985"/>
                </a:lnTo>
                <a:lnTo>
                  <a:pt x="31495" y="15621"/>
                </a:lnTo>
                <a:close/>
              </a:path>
            </a:pathLst>
          </a:custGeom>
          <a:ln w="15240">
            <a:solidFill>
              <a:srgbClr val="DAA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536069" y="1285614"/>
            <a:ext cx="60960" cy="62230"/>
          </a:xfrm>
          <a:custGeom>
            <a:avLst/>
            <a:gdLst/>
            <a:ahLst/>
            <a:cxnLst/>
            <a:rect l="l" t="t" r="r" b="b"/>
            <a:pathLst>
              <a:path w="60960" h="62230">
                <a:moveTo>
                  <a:pt x="60445" y="31248"/>
                </a:moveTo>
                <a:lnTo>
                  <a:pt x="57235" y="45045"/>
                </a:lnTo>
                <a:lnTo>
                  <a:pt x="48631" y="55743"/>
                </a:lnTo>
                <a:lnTo>
                  <a:pt x="36170" y="61805"/>
                </a:lnTo>
                <a:lnTo>
                  <a:pt x="19651" y="59753"/>
                </a:lnTo>
                <a:lnTo>
                  <a:pt x="7474" y="53123"/>
                </a:lnTo>
                <a:lnTo>
                  <a:pt x="0" y="43053"/>
                </a:lnTo>
                <a:lnTo>
                  <a:pt x="803" y="25227"/>
                </a:lnTo>
                <a:lnTo>
                  <a:pt x="5913" y="12159"/>
                </a:lnTo>
                <a:lnTo>
                  <a:pt x="14355" y="3775"/>
                </a:lnTo>
                <a:lnTo>
                  <a:pt x="25153" y="0"/>
                </a:lnTo>
                <a:lnTo>
                  <a:pt x="40507" y="2670"/>
                </a:lnTo>
                <a:lnTo>
                  <a:pt x="52008" y="10232"/>
                </a:lnTo>
                <a:lnTo>
                  <a:pt x="58852" y="21418"/>
                </a:lnTo>
                <a:lnTo>
                  <a:pt x="60445" y="31248"/>
                </a:lnTo>
                <a:close/>
              </a:path>
            </a:pathLst>
          </a:custGeom>
          <a:ln w="15240">
            <a:solidFill>
              <a:srgbClr val="DAA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798506" y="1222543"/>
            <a:ext cx="93980" cy="93345"/>
          </a:xfrm>
          <a:custGeom>
            <a:avLst/>
            <a:gdLst/>
            <a:ahLst/>
            <a:cxnLst/>
            <a:rect l="l" t="t" r="r" b="b"/>
            <a:pathLst>
              <a:path w="93980" h="93344">
                <a:moveTo>
                  <a:pt x="93791" y="46313"/>
                </a:moveTo>
                <a:lnTo>
                  <a:pt x="76129" y="83099"/>
                </a:lnTo>
                <a:lnTo>
                  <a:pt x="50313" y="93291"/>
                </a:lnTo>
                <a:lnTo>
                  <a:pt x="34951" y="91332"/>
                </a:lnTo>
                <a:lnTo>
                  <a:pt x="21779" y="85702"/>
                </a:lnTo>
                <a:lnTo>
                  <a:pt x="11256" y="77001"/>
                </a:lnTo>
                <a:lnTo>
                  <a:pt x="3843" y="65829"/>
                </a:lnTo>
                <a:lnTo>
                  <a:pt x="0" y="52784"/>
                </a:lnTo>
                <a:lnTo>
                  <a:pt x="1701" y="36629"/>
                </a:lnTo>
                <a:lnTo>
                  <a:pt x="6906" y="22950"/>
                </a:lnTo>
                <a:lnTo>
                  <a:pt x="15061" y="12071"/>
                </a:lnTo>
                <a:lnTo>
                  <a:pt x="25613" y="4313"/>
                </a:lnTo>
                <a:lnTo>
                  <a:pt x="38008" y="0"/>
                </a:lnTo>
                <a:lnTo>
                  <a:pt x="54729" y="1454"/>
                </a:lnTo>
                <a:lnTo>
                  <a:pt x="87964" y="24082"/>
                </a:lnTo>
                <a:lnTo>
                  <a:pt x="93791" y="46313"/>
                </a:lnTo>
                <a:close/>
              </a:path>
            </a:pathLst>
          </a:custGeom>
          <a:ln w="15240">
            <a:solidFill>
              <a:srgbClr val="DAA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441194" y="1050036"/>
            <a:ext cx="257175" cy="10795"/>
          </a:xfrm>
          <a:custGeom>
            <a:avLst/>
            <a:gdLst/>
            <a:ahLst/>
            <a:cxnLst/>
            <a:rect l="l" t="t" r="r" b="b"/>
            <a:pathLst>
              <a:path w="257175" h="10794">
                <a:moveTo>
                  <a:pt x="256920" y="10413"/>
                </a:moveTo>
                <a:lnTo>
                  <a:pt x="243473" y="10550"/>
                </a:lnTo>
                <a:lnTo>
                  <a:pt x="230034" y="10616"/>
                </a:lnTo>
                <a:lnTo>
                  <a:pt x="216613" y="10612"/>
                </a:lnTo>
                <a:lnTo>
                  <a:pt x="176550" y="10180"/>
                </a:lnTo>
                <a:lnTo>
                  <a:pt x="136976" y="9125"/>
                </a:lnTo>
                <a:lnTo>
                  <a:pt x="98135" y="7451"/>
                </a:lnTo>
                <a:lnTo>
                  <a:pt x="47909" y="4265"/>
                </a:lnTo>
                <a:lnTo>
                  <a:pt x="11728" y="1166"/>
                </a:lnTo>
                <a:lnTo>
                  <a:pt x="0" y="0"/>
                </a:lnTo>
              </a:path>
            </a:pathLst>
          </a:custGeom>
          <a:ln w="15240">
            <a:solidFill>
              <a:srgbClr val="DAA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823735" y="1174622"/>
            <a:ext cx="101600" cy="5080"/>
          </a:xfrm>
          <a:custGeom>
            <a:avLst/>
            <a:gdLst/>
            <a:ahLst/>
            <a:cxnLst/>
            <a:rect l="l" t="t" r="r" b="b"/>
            <a:pathLst>
              <a:path w="101600" h="5080">
                <a:moveTo>
                  <a:pt x="101201" y="0"/>
                </a:moveTo>
                <a:lnTo>
                  <a:pt x="51406" y="2842"/>
                </a:lnTo>
                <a:lnTo>
                  <a:pt x="12971" y="4339"/>
                </a:lnTo>
                <a:lnTo>
                  <a:pt x="0" y="4700"/>
                </a:lnTo>
              </a:path>
            </a:pathLst>
          </a:custGeom>
          <a:ln w="15240">
            <a:solidFill>
              <a:srgbClr val="DAA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832249" y="1209270"/>
            <a:ext cx="61594" cy="20320"/>
          </a:xfrm>
          <a:custGeom>
            <a:avLst/>
            <a:gdLst/>
            <a:ahLst/>
            <a:cxnLst/>
            <a:rect l="l" t="t" r="r" b="b"/>
            <a:pathLst>
              <a:path w="61595" h="20319">
                <a:moveTo>
                  <a:pt x="61570" y="20089"/>
                </a:moveTo>
                <a:lnTo>
                  <a:pt x="47503" y="16247"/>
                </a:lnTo>
                <a:lnTo>
                  <a:pt x="34308" y="12312"/>
                </a:lnTo>
                <a:lnTo>
                  <a:pt x="21990" y="8290"/>
                </a:lnTo>
                <a:lnTo>
                  <a:pt x="10552" y="4185"/>
                </a:lnTo>
                <a:lnTo>
                  <a:pt x="0" y="0"/>
                </a:lnTo>
              </a:path>
            </a:pathLst>
          </a:custGeom>
          <a:ln w="15240">
            <a:solidFill>
              <a:srgbClr val="DAA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131336" y="1172591"/>
            <a:ext cx="15875" cy="17780"/>
          </a:xfrm>
          <a:custGeom>
            <a:avLst/>
            <a:gdLst/>
            <a:ahLst/>
            <a:cxnLst/>
            <a:rect l="l" t="t" r="r" b="b"/>
            <a:pathLst>
              <a:path w="15875" h="17780">
                <a:moveTo>
                  <a:pt x="15465" y="0"/>
                </a:moveTo>
                <a:lnTo>
                  <a:pt x="9497" y="8747"/>
                </a:lnTo>
                <a:lnTo>
                  <a:pt x="0" y="17374"/>
                </a:lnTo>
              </a:path>
            </a:pathLst>
          </a:custGeom>
          <a:ln w="15240">
            <a:solidFill>
              <a:srgbClr val="DAA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684646" y="1018286"/>
            <a:ext cx="330200" cy="93345"/>
          </a:xfrm>
          <a:custGeom>
            <a:avLst/>
            <a:gdLst/>
            <a:ahLst/>
            <a:cxnLst/>
            <a:rect l="l" t="t" r="r" b="b"/>
            <a:pathLst>
              <a:path w="330200" h="93344">
                <a:moveTo>
                  <a:pt x="0" y="0"/>
                </a:moveTo>
                <a:lnTo>
                  <a:pt x="58725" y="5737"/>
                </a:lnTo>
                <a:lnTo>
                  <a:pt x="112611" y="12524"/>
                </a:lnTo>
                <a:lnTo>
                  <a:pt x="161327" y="20266"/>
                </a:lnTo>
                <a:lnTo>
                  <a:pt x="204545" y="28870"/>
                </a:lnTo>
                <a:lnTo>
                  <a:pt x="241935" y="38242"/>
                </a:lnTo>
                <a:lnTo>
                  <a:pt x="286372" y="53536"/>
                </a:lnTo>
                <a:lnTo>
                  <a:pt x="322153" y="75741"/>
                </a:lnTo>
                <a:lnTo>
                  <a:pt x="329244" y="87410"/>
                </a:lnTo>
                <a:lnTo>
                  <a:pt x="329945" y="93344"/>
                </a:lnTo>
              </a:path>
            </a:pathLst>
          </a:custGeom>
          <a:ln w="15240">
            <a:solidFill>
              <a:srgbClr val="DAA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329992" y="918717"/>
            <a:ext cx="133350" cy="33020"/>
          </a:xfrm>
          <a:custGeom>
            <a:avLst/>
            <a:gdLst/>
            <a:ahLst/>
            <a:cxnLst/>
            <a:rect l="l" t="t" r="r" b="b"/>
            <a:pathLst>
              <a:path w="133350" h="33019">
                <a:moveTo>
                  <a:pt x="132783" y="0"/>
                </a:moveTo>
                <a:lnTo>
                  <a:pt x="93846" y="13120"/>
                </a:lnTo>
                <a:lnTo>
                  <a:pt x="44001" y="24946"/>
                </a:lnTo>
                <a:lnTo>
                  <a:pt x="15269" y="30319"/>
                </a:lnTo>
                <a:lnTo>
                  <a:pt x="0" y="32862"/>
                </a:lnTo>
              </a:path>
            </a:pathLst>
          </a:custGeom>
          <a:ln w="15240">
            <a:solidFill>
              <a:srgbClr val="DAA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110351" y="788797"/>
            <a:ext cx="8255" cy="16510"/>
          </a:xfrm>
          <a:custGeom>
            <a:avLst/>
            <a:gdLst/>
            <a:ahLst/>
            <a:cxnLst/>
            <a:rect l="l" t="t" r="r" b="b"/>
            <a:pathLst>
              <a:path w="8254" h="16509">
                <a:moveTo>
                  <a:pt x="0" y="0"/>
                </a:moveTo>
                <a:lnTo>
                  <a:pt x="5587" y="5461"/>
                </a:lnTo>
                <a:lnTo>
                  <a:pt x="8127" y="11049"/>
                </a:lnTo>
                <a:lnTo>
                  <a:pt x="7747" y="16510"/>
                </a:lnTo>
              </a:path>
            </a:pathLst>
          </a:custGeom>
          <a:ln w="15239">
            <a:solidFill>
              <a:srgbClr val="DAA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172202" y="748901"/>
            <a:ext cx="73025" cy="20955"/>
          </a:xfrm>
          <a:custGeom>
            <a:avLst/>
            <a:gdLst/>
            <a:ahLst/>
            <a:cxnLst/>
            <a:rect l="l" t="t" r="r" b="b"/>
            <a:pathLst>
              <a:path w="73025" h="20954">
                <a:moveTo>
                  <a:pt x="0" y="20591"/>
                </a:moveTo>
                <a:lnTo>
                  <a:pt x="44947" y="6455"/>
                </a:lnTo>
                <a:lnTo>
                  <a:pt x="58497" y="3171"/>
                </a:lnTo>
                <a:lnTo>
                  <a:pt x="72947" y="0"/>
                </a:lnTo>
              </a:path>
            </a:pathLst>
          </a:custGeom>
          <a:ln w="15240">
            <a:solidFill>
              <a:srgbClr val="DAA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468367" y="762496"/>
            <a:ext cx="33655" cy="17145"/>
          </a:xfrm>
          <a:custGeom>
            <a:avLst/>
            <a:gdLst/>
            <a:ahLst/>
            <a:cxnLst/>
            <a:rect l="l" t="t" r="r" b="b"/>
            <a:pathLst>
              <a:path w="33654" h="17145">
                <a:moveTo>
                  <a:pt x="0" y="17029"/>
                </a:moveTo>
                <a:lnTo>
                  <a:pt x="8622" y="11247"/>
                </a:lnTo>
                <a:lnTo>
                  <a:pt x="19742" y="5563"/>
                </a:lnTo>
                <a:lnTo>
                  <a:pt x="33335" y="0"/>
                </a:lnTo>
              </a:path>
            </a:pathLst>
          </a:custGeom>
          <a:ln w="15240">
            <a:solidFill>
              <a:srgbClr val="DAA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642359" y="785748"/>
            <a:ext cx="127000" cy="17145"/>
          </a:xfrm>
          <a:custGeom>
            <a:avLst/>
            <a:gdLst/>
            <a:ahLst/>
            <a:cxnLst/>
            <a:rect l="l" t="t" r="r" b="b"/>
            <a:pathLst>
              <a:path w="127000" h="17145">
                <a:moveTo>
                  <a:pt x="0" y="0"/>
                </a:moveTo>
                <a:lnTo>
                  <a:pt x="40209" y="4473"/>
                </a:lnTo>
                <a:lnTo>
                  <a:pt x="78529" y="9402"/>
                </a:lnTo>
                <a:lnTo>
                  <a:pt x="114815" y="14803"/>
                </a:lnTo>
                <a:lnTo>
                  <a:pt x="126434" y="16712"/>
                </a:lnTo>
              </a:path>
            </a:pathLst>
          </a:custGeom>
          <a:ln w="15240">
            <a:solidFill>
              <a:srgbClr val="DAA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619921" y="908503"/>
            <a:ext cx="20955" cy="16510"/>
          </a:xfrm>
          <a:custGeom>
            <a:avLst/>
            <a:gdLst/>
            <a:ahLst/>
            <a:cxnLst/>
            <a:rect l="l" t="t" r="r" b="b"/>
            <a:pathLst>
              <a:path w="20955" h="16509">
                <a:moveTo>
                  <a:pt x="20789" y="15929"/>
                </a:moveTo>
                <a:lnTo>
                  <a:pt x="8854" y="8004"/>
                </a:lnTo>
                <a:lnTo>
                  <a:pt x="0" y="0"/>
                </a:lnTo>
              </a:path>
            </a:pathLst>
          </a:custGeom>
          <a:ln w="15240">
            <a:solidFill>
              <a:srgbClr val="DAA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890016" y="1149096"/>
            <a:ext cx="1331975" cy="122529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3088" y="51815"/>
            <a:ext cx="443865" cy="467995"/>
          </a:xfrm>
          <a:custGeom>
            <a:avLst/>
            <a:gdLst/>
            <a:ahLst/>
            <a:cxnLst/>
            <a:rect l="l" t="t" r="r" b="b"/>
            <a:pathLst>
              <a:path w="443865" h="467995">
                <a:moveTo>
                  <a:pt x="123520" y="0"/>
                </a:moveTo>
                <a:lnTo>
                  <a:pt x="0" y="0"/>
                </a:lnTo>
                <a:lnTo>
                  <a:pt x="0" y="467868"/>
                </a:lnTo>
                <a:lnTo>
                  <a:pt x="123520" y="467868"/>
                </a:lnTo>
                <a:lnTo>
                  <a:pt x="123520" y="440436"/>
                </a:lnTo>
                <a:lnTo>
                  <a:pt x="61760" y="440436"/>
                </a:lnTo>
                <a:lnTo>
                  <a:pt x="45465" y="437007"/>
                </a:lnTo>
                <a:lnTo>
                  <a:pt x="18872" y="405257"/>
                </a:lnTo>
                <a:lnTo>
                  <a:pt x="17157" y="394843"/>
                </a:lnTo>
                <a:lnTo>
                  <a:pt x="18872" y="387223"/>
                </a:lnTo>
                <a:lnTo>
                  <a:pt x="45465" y="354584"/>
                </a:lnTo>
                <a:lnTo>
                  <a:pt x="61760" y="350266"/>
                </a:lnTo>
                <a:lnTo>
                  <a:pt x="123520" y="350266"/>
                </a:lnTo>
                <a:lnTo>
                  <a:pt x="123520" y="217170"/>
                </a:lnTo>
                <a:lnTo>
                  <a:pt x="26593" y="217170"/>
                </a:lnTo>
                <a:lnTo>
                  <a:pt x="26593" y="64388"/>
                </a:lnTo>
                <a:lnTo>
                  <a:pt x="123520" y="64388"/>
                </a:lnTo>
                <a:lnTo>
                  <a:pt x="123520" y="0"/>
                </a:lnTo>
                <a:close/>
              </a:path>
              <a:path w="443865" h="467995">
                <a:moveTo>
                  <a:pt x="123520" y="350266"/>
                </a:moveTo>
                <a:lnTo>
                  <a:pt x="61760" y="350266"/>
                </a:lnTo>
                <a:lnTo>
                  <a:pt x="72059" y="351917"/>
                </a:lnTo>
                <a:lnTo>
                  <a:pt x="79781" y="354584"/>
                </a:lnTo>
                <a:lnTo>
                  <a:pt x="106362" y="387223"/>
                </a:lnTo>
                <a:lnTo>
                  <a:pt x="106362" y="405257"/>
                </a:lnTo>
                <a:lnTo>
                  <a:pt x="79781" y="437007"/>
                </a:lnTo>
                <a:lnTo>
                  <a:pt x="61760" y="440436"/>
                </a:lnTo>
                <a:lnTo>
                  <a:pt x="123520" y="440436"/>
                </a:lnTo>
                <a:lnTo>
                  <a:pt x="123520" y="350266"/>
                </a:lnTo>
                <a:close/>
              </a:path>
              <a:path w="443865" h="467995">
                <a:moveTo>
                  <a:pt x="61760" y="358901"/>
                </a:moveTo>
                <a:lnTo>
                  <a:pt x="54902" y="360553"/>
                </a:lnTo>
                <a:lnTo>
                  <a:pt x="48031" y="361442"/>
                </a:lnTo>
                <a:lnTo>
                  <a:pt x="42036" y="365760"/>
                </a:lnTo>
                <a:lnTo>
                  <a:pt x="36880" y="369950"/>
                </a:lnTo>
                <a:lnTo>
                  <a:pt x="32600" y="376047"/>
                </a:lnTo>
                <a:lnTo>
                  <a:pt x="28308" y="381126"/>
                </a:lnTo>
                <a:lnTo>
                  <a:pt x="26593" y="387985"/>
                </a:lnTo>
                <a:lnTo>
                  <a:pt x="25730" y="394843"/>
                </a:lnTo>
                <a:lnTo>
                  <a:pt x="26593" y="403479"/>
                </a:lnTo>
                <a:lnTo>
                  <a:pt x="54902" y="431800"/>
                </a:lnTo>
                <a:lnTo>
                  <a:pt x="70345" y="431800"/>
                </a:lnTo>
                <a:lnTo>
                  <a:pt x="95211" y="410337"/>
                </a:lnTo>
                <a:lnTo>
                  <a:pt x="98653" y="403479"/>
                </a:lnTo>
                <a:lnTo>
                  <a:pt x="98653" y="387985"/>
                </a:lnTo>
                <a:lnTo>
                  <a:pt x="92646" y="376047"/>
                </a:lnTo>
                <a:lnTo>
                  <a:pt x="88353" y="369950"/>
                </a:lnTo>
                <a:lnTo>
                  <a:pt x="83210" y="365760"/>
                </a:lnTo>
                <a:lnTo>
                  <a:pt x="77203" y="361442"/>
                </a:lnTo>
                <a:lnTo>
                  <a:pt x="70345" y="360553"/>
                </a:lnTo>
                <a:lnTo>
                  <a:pt x="61760" y="358901"/>
                </a:lnTo>
                <a:close/>
              </a:path>
              <a:path w="443865" h="467995">
                <a:moveTo>
                  <a:pt x="123520" y="64388"/>
                </a:moveTo>
                <a:lnTo>
                  <a:pt x="96926" y="64388"/>
                </a:lnTo>
                <a:lnTo>
                  <a:pt x="96926" y="217170"/>
                </a:lnTo>
                <a:lnTo>
                  <a:pt x="123520" y="217170"/>
                </a:lnTo>
                <a:lnTo>
                  <a:pt x="123520" y="64388"/>
                </a:lnTo>
                <a:close/>
              </a:path>
              <a:path w="443865" h="467995">
                <a:moveTo>
                  <a:pt x="85775" y="181991"/>
                </a:moveTo>
                <a:lnTo>
                  <a:pt x="37744" y="181991"/>
                </a:lnTo>
                <a:lnTo>
                  <a:pt x="37744" y="201803"/>
                </a:lnTo>
                <a:lnTo>
                  <a:pt x="85775" y="201803"/>
                </a:lnTo>
                <a:lnTo>
                  <a:pt x="85775" y="181991"/>
                </a:lnTo>
                <a:close/>
              </a:path>
              <a:path w="443865" h="467995">
                <a:moveTo>
                  <a:pt x="85775" y="126237"/>
                </a:moveTo>
                <a:lnTo>
                  <a:pt x="37744" y="126237"/>
                </a:lnTo>
                <a:lnTo>
                  <a:pt x="37744" y="145923"/>
                </a:lnTo>
                <a:lnTo>
                  <a:pt x="85775" y="145923"/>
                </a:lnTo>
                <a:lnTo>
                  <a:pt x="85775" y="126237"/>
                </a:lnTo>
                <a:close/>
              </a:path>
              <a:path w="443865" h="467995">
                <a:moveTo>
                  <a:pt x="85775" y="73025"/>
                </a:moveTo>
                <a:lnTo>
                  <a:pt x="37744" y="73025"/>
                </a:lnTo>
                <a:lnTo>
                  <a:pt x="37744" y="91821"/>
                </a:lnTo>
                <a:lnTo>
                  <a:pt x="85775" y="91821"/>
                </a:lnTo>
                <a:lnTo>
                  <a:pt x="85775" y="73025"/>
                </a:lnTo>
                <a:close/>
              </a:path>
              <a:path w="443865" h="467995">
                <a:moveTo>
                  <a:pt x="286512" y="0"/>
                </a:moveTo>
                <a:lnTo>
                  <a:pt x="162979" y="0"/>
                </a:lnTo>
                <a:lnTo>
                  <a:pt x="162979" y="467868"/>
                </a:lnTo>
                <a:lnTo>
                  <a:pt x="286512" y="467868"/>
                </a:lnTo>
                <a:lnTo>
                  <a:pt x="286512" y="440436"/>
                </a:lnTo>
                <a:lnTo>
                  <a:pt x="224739" y="440436"/>
                </a:lnTo>
                <a:lnTo>
                  <a:pt x="216166" y="438658"/>
                </a:lnTo>
                <a:lnTo>
                  <a:pt x="207594" y="437007"/>
                </a:lnTo>
                <a:lnTo>
                  <a:pt x="199008" y="433578"/>
                </a:lnTo>
                <a:lnTo>
                  <a:pt x="193865" y="427482"/>
                </a:lnTo>
                <a:lnTo>
                  <a:pt x="187858" y="420624"/>
                </a:lnTo>
                <a:lnTo>
                  <a:pt x="183565" y="413766"/>
                </a:lnTo>
                <a:lnTo>
                  <a:pt x="181000" y="405257"/>
                </a:lnTo>
                <a:lnTo>
                  <a:pt x="179285" y="394843"/>
                </a:lnTo>
                <a:lnTo>
                  <a:pt x="181000" y="387223"/>
                </a:lnTo>
                <a:lnTo>
                  <a:pt x="207594" y="354584"/>
                </a:lnTo>
                <a:lnTo>
                  <a:pt x="224739" y="350266"/>
                </a:lnTo>
                <a:lnTo>
                  <a:pt x="286512" y="350266"/>
                </a:lnTo>
                <a:lnTo>
                  <a:pt x="286512" y="217170"/>
                </a:lnTo>
                <a:lnTo>
                  <a:pt x="189572" y="217170"/>
                </a:lnTo>
                <a:lnTo>
                  <a:pt x="189572" y="64388"/>
                </a:lnTo>
                <a:lnTo>
                  <a:pt x="286512" y="64388"/>
                </a:lnTo>
                <a:lnTo>
                  <a:pt x="286512" y="0"/>
                </a:lnTo>
                <a:close/>
              </a:path>
              <a:path w="443865" h="467995">
                <a:moveTo>
                  <a:pt x="286512" y="350266"/>
                </a:moveTo>
                <a:lnTo>
                  <a:pt x="224739" y="350266"/>
                </a:lnTo>
                <a:lnTo>
                  <a:pt x="234175" y="351917"/>
                </a:lnTo>
                <a:lnTo>
                  <a:pt x="242760" y="354584"/>
                </a:lnTo>
                <a:lnTo>
                  <a:pt x="249618" y="358901"/>
                </a:lnTo>
                <a:lnTo>
                  <a:pt x="256489" y="363093"/>
                </a:lnTo>
                <a:lnTo>
                  <a:pt x="262483" y="369950"/>
                </a:lnTo>
                <a:lnTo>
                  <a:pt x="266776" y="378587"/>
                </a:lnTo>
                <a:lnTo>
                  <a:pt x="269354" y="387223"/>
                </a:lnTo>
                <a:lnTo>
                  <a:pt x="269354" y="405257"/>
                </a:lnTo>
                <a:lnTo>
                  <a:pt x="242760" y="437007"/>
                </a:lnTo>
                <a:lnTo>
                  <a:pt x="224739" y="440436"/>
                </a:lnTo>
                <a:lnTo>
                  <a:pt x="286512" y="440436"/>
                </a:lnTo>
                <a:lnTo>
                  <a:pt x="286512" y="350266"/>
                </a:lnTo>
                <a:close/>
              </a:path>
              <a:path w="443865" h="467995">
                <a:moveTo>
                  <a:pt x="224739" y="358901"/>
                </a:moveTo>
                <a:lnTo>
                  <a:pt x="217030" y="360553"/>
                </a:lnTo>
                <a:lnTo>
                  <a:pt x="210159" y="361442"/>
                </a:lnTo>
                <a:lnTo>
                  <a:pt x="205016" y="365760"/>
                </a:lnTo>
                <a:lnTo>
                  <a:pt x="199008" y="369950"/>
                </a:lnTo>
                <a:lnTo>
                  <a:pt x="194716" y="376047"/>
                </a:lnTo>
                <a:lnTo>
                  <a:pt x="190436" y="381126"/>
                </a:lnTo>
                <a:lnTo>
                  <a:pt x="189572" y="387985"/>
                </a:lnTo>
                <a:lnTo>
                  <a:pt x="187858" y="394843"/>
                </a:lnTo>
                <a:lnTo>
                  <a:pt x="189572" y="403479"/>
                </a:lnTo>
                <a:lnTo>
                  <a:pt x="217030" y="431800"/>
                </a:lnTo>
                <a:lnTo>
                  <a:pt x="231609" y="431800"/>
                </a:lnTo>
                <a:lnTo>
                  <a:pt x="260769" y="403479"/>
                </a:lnTo>
                <a:lnTo>
                  <a:pt x="260769" y="387985"/>
                </a:lnTo>
                <a:lnTo>
                  <a:pt x="231609" y="360553"/>
                </a:lnTo>
                <a:lnTo>
                  <a:pt x="224739" y="358901"/>
                </a:lnTo>
                <a:close/>
              </a:path>
              <a:path w="443865" h="467995">
                <a:moveTo>
                  <a:pt x="286512" y="64388"/>
                </a:moveTo>
                <a:lnTo>
                  <a:pt x="258203" y="64388"/>
                </a:lnTo>
                <a:lnTo>
                  <a:pt x="258203" y="217170"/>
                </a:lnTo>
                <a:lnTo>
                  <a:pt x="286512" y="217170"/>
                </a:lnTo>
                <a:lnTo>
                  <a:pt x="286512" y="64388"/>
                </a:lnTo>
                <a:close/>
              </a:path>
              <a:path w="443865" h="467995">
                <a:moveTo>
                  <a:pt x="247904" y="181991"/>
                </a:moveTo>
                <a:lnTo>
                  <a:pt x="200723" y="181991"/>
                </a:lnTo>
                <a:lnTo>
                  <a:pt x="200723" y="201803"/>
                </a:lnTo>
                <a:lnTo>
                  <a:pt x="247904" y="201803"/>
                </a:lnTo>
                <a:lnTo>
                  <a:pt x="247904" y="181991"/>
                </a:lnTo>
                <a:close/>
              </a:path>
              <a:path w="443865" h="467995">
                <a:moveTo>
                  <a:pt x="247904" y="126237"/>
                </a:moveTo>
                <a:lnTo>
                  <a:pt x="200723" y="126237"/>
                </a:lnTo>
                <a:lnTo>
                  <a:pt x="200723" y="145923"/>
                </a:lnTo>
                <a:lnTo>
                  <a:pt x="247904" y="145923"/>
                </a:lnTo>
                <a:lnTo>
                  <a:pt x="247904" y="126237"/>
                </a:lnTo>
                <a:close/>
              </a:path>
              <a:path w="443865" h="467995">
                <a:moveTo>
                  <a:pt x="247904" y="73025"/>
                </a:moveTo>
                <a:lnTo>
                  <a:pt x="200723" y="73025"/>
                </a:lnTo>
                <a:lnTo>
                  <a:pt x="200723" y="91821"/>
                </a:lnTo>
                <a:lnTo>
                  <a:pt x="247904" y="91821"/>
                </a:lnTo>
                <a:lnTo>
                  <a:pt x="247904" y="73025"/>
                </a:lnTo>
                <a:close/>
              </a:path>
              <a:path w="443865" h="467995">
                <a:moveTo>
                  <a:pt x="443484" y="0"/>
                </a:moveTo>
                <a:lnTo>
                  <a:pt x="319963" y="0"/>
                </a:lnTo>
                <a:lnTo>
                  <a:pt x="319963" y="467868"/>
                </a:lnTo>
                <a:lnTo>
                  <a:pt x="443484" y="467868"/>
                </a:lnTo>
                <a:lnTo>
                  <a:pt x="443484" y="440436"/>
                </a:lnTo>
                <a:lnTo>
                  <a:pt x="381723" y="440436"/>
                </a:lnTo>
                <a:lnTo>
                  <a:pt x="371424" y="438658"/>
                </a:lnTo>
                <a:lnTo>
                  <a:pt x="339686" y="413766"/>
                </a:lnTo>
                <a:lnTo>
                  <a:pt x="336257" y="394843"/>
                </a:lnTo>
                <a:lnTo>
                  <a:pt x="337972" y="387223"/>
                </a:lnTo>
                <a:lnTo>
                  <a:pt x="339686" y="378587"/>
                </a:lnTo>
                <a:lnTo>
                  <a:pt x="343979" y="369950"/>
                </a:lnTo>
                <a:lnTo>
                  <a:pt x="349123" y="363093"/>
                </a:lnTo>
                <a:lnTo>
                  <a:pt x="355993" y="358901"/>
                </a:lnTo>
                <a:lnTo>
                  <a:pt x="362851" y="354584"/>
                </a:lnTo>
                <a:lnTo>
                  <a:pt x="371424" y="351917"/>
                </a:lnTo>
                <a:lnTo>
                  <a:pt x="381723" y="350266"/>
                </a:lnTo>
                <a:lnTo>
                  <a:pt x="443484" y="350266"/>
                </a:lnTo>
                <a:lnTo>
                  <a:pt x="443484" y="217170"/>
                </a:lnTo>
                <a:lnTo>
                  <a:pt x="346557" y="217170"/>
                </a:lnTo>
                <a:lnTo>
                  <a:pt x="346557" y="64388"/>
                </a:lnTo>
                <a:lnTo>
                  <a:pt x="443484" y="64388"/>
                </a:lnTo>
                <a:lnTo>
                  <a:pt x="443484" y="0"/>
                </a:lnTo>
                <a:close/>
              </a:path>
              <a:path w="443865" h="467995">
                <a:moveTo>
                  <a:pt x="443484" y="350266"/>
                </a:moveTo>
                <a:lnTo>
                  <a:pt x="381723" y="350266"/>
                </a:lnTo>
                <a:lnTo>
                  <a:pt x="389445" y="351917"/>
                </a:lnTo>
                <a:lnTo>
                  <a:pt x="398018" y="354584"/>
                </a:lnTo>
                <a:lnTo>
                  <a:pt x="424611" y="387223"/>
                </a:lnTo>
                <a:lnTo>
                  <a:pt x="426326" y="394843"/>
                </a:lnTo>
                <a:lnTo>
                  <a:pt x="424611" y="405257"/>
                </a:lnTo>
                <a:lnTo>
                  <a:pt x="398018" y="437007"/>
                </a:lnTo>
                <a:lnTo>
                  <a:pt x="389445" y="438658"/>
                </a:lnTo>
                <a:lnTo>
                  <a:pt x="381723" y="440436"/>
                </a:lnTo>
                <a:lnTo>
                  <a:pt x="443484" y="440436"/>
                </a:lnTo>
                <a:lnTo>
                  <a:pt x="443484" y="350266"/>
                </a:lnTo>
                <a:close/>
              </a:path>
              <a:path w="443865" h="467995">
                <a:moveTo>
                  <a:pt x="381723" y="358901"/>
                </a:moveTo>
                <a:lnTo>
                  <a:pt x="374002" y="360553"/>
                </a:lnTo>
                <a:lnTo>
                  <a:pt x="367144" y="361442"/>
                </a:lnTo>
                <a:lnTo>
                  <a:pt x="360273" y="365760"/>
                </a:lnTo>
                <a:lnTo>
                  <a:pt x="355130" y="369950"/>
                </a:lnTo>
                <a:lnTo>
                  <a:pt x="350837" y="376047"/>
                </a:lnTo>
                <a:lnTo>
                  <a:pt x="347408" y="381126"/>
                </a:lnTo>
                <a:lnTo>
                  <a:pt x="344830" y="387985"/>
                </a:lnTo>
                <a:lnTo>
                  <a:pt x="344830" y="403479"/>
                </a:lnTo>
                <a:lnTo>
                  <a:pt x="374002" y="431800"/>
                </a:lnTo>
                <a:lnTo>
                  <a:pt x="388581" y="431800"/>
                </a:lnTo>
                <a:lnTo>
                  <a:pt x="416039" y="403479"/>
                </a:lnTo>
                <a:lnTo>
                  <a:pt x="417753" y="394843"/>
                </a:lnTo>
                <a:lnTo>
                  <a:pt x="416039" y="387985"/>
                </a:lnTo>
                <a:lnTo>
                  <a:pt x="415175" y="381126"/>
                </a:lnTo>
                <a:lnTo>
                  <a:pt x="410883" y="376047"/>
                </a:lnTo>
                <a:lnTo>
                  <a:pt x="406603" y="369950"/>
                </a:lnTo>
                <a:lnTo>
                  <a:pt x="401446" y="365760"/>
                </a:lnTo>
                <a:lnTo>
                  <a:pt x="395452" y="361442"/>
                </a:lnTo>
                <a:lnTo>
                  <a:pt x="388581" y="360553"/>
                </a:lnTo>
                <a:lnTo>
                  <a:pt x="381723" y="358901"/>
                </a:lnTo>
                <a:close/>
              </a:path>
              <a:path w="443865" h="467995">
                <a:moveTo>
                  <a:pt x="443484" y="64388"/>
                </a:moveTo>
                <a:lnTo>
                  <a:pt x="415175" y="64388"/>
                </a:lnTo>
                <a:lnTo>
                  <a:pt x="415175" y="217170"/>
                </a:lnTo>
                <a:lnTo>
                  <a:pt x="443484" y="217170"/>
                </a:lnTo>
                <a:lnTo>
                  <a:pt x="443484" y="64388"/>
                </a:lnTo>
                <a:close/>
              </a:path>
              <a:path w="443865" h="467995">
                <a:moveTo>
                  <a:pt x="404888" y="181991"/>
                </a:moveTo>
                <a:lnTo>
                  <a:pt x="357708" y="181991"/>
                </a:lnTo>
                <a:lnTo>
                  <a:pt x="357708" y="201803"/>
                </a:lnTo>
                <a:lnTo>
                  <a:pt x="404888" y="201803"/>
                </a:lnTo>
                <a:lnTo>
                  <a:pt x="404888" y="181991"/>
                </a:lnTo>
                <a:close/>
              </a:path>
              <a:path w="443865" h="467995">
                <a:moveTo>
                  <a:pt x="404888" y="126237"/>
                </a:moveTo>
                <a:lnTo>
                  <a:pt x="357708" y="126237"/>
                </a:lnTo>
                <a:lnTo>
                  <a:pt x="357708" y="145923"/>
                </a:lnTo>
                <a:lnTo>
                  <a:pt x="404888" y="145923"/>
                </a:lnTo>
                <a:lnTo>
                  <a:pt x="404888" y="126237"/>
                </a:lnTo>
                <a:close/>
              </a:path>
              <a:path w="443865" h="467995">
                <a:moveTo>
                  <a:pt x="404888" y="73025"/>
                </a:moveTo>
                <a:lnTo>
                  <a:pt x="357708" y="73025"/>
                </a:lnTo>
                <a:lnTo>
                  <a:pt x="357708" y="91821"/>
                </a:lnTo>
                <a:lnTo>
                  <a:pt x="404888" y="91821"/>
                </a:lnTo>
                <a:lnTo>
                  <a:pt x="404888" y="73025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076704" y="129462"/>
            <a:ext cx="2316480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solidFill>
                  <a:srgbClr val="D9D9D9"/>
                </a:solidFill>
                <a:latin typeface="微软雅黑"/>
                <a:cs typeface="微软雅黑"/>
              </a:rPr>
              <a:t>软件操作与数据清理</a:t>
            </a:r>
            <a:endParaRPr sz="2000" dirty="0">
              <a:latin typeface="微软雅黑"/>
              <a:cs typeface="微软雅黑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31925" y="1704594"/>
            <a:ext cx="5603875" cy="1845945"/>
          </a:xfrm>
          <a:custGeom>
            <a:avLst/>
            <a:gdLst/>
            <a:ahLst/>
            <a:cxnLst/>
            <a:rect l="l" t="t" r="r" b="b"/>
            <a:pathLst>
              <a:path w="5603875" h="1845945">
                <a:moveTo>
                  <a:pt x="0" y="307593"/>
                </a:moveTo>
                <a:lnTo>
                  <a:pt x="4026" y="257689"/>
                </a:lnTo>
                <a:lnTo>
                  <a:pt x="15681" y="210352"/>
                </a:lnTo>
                <a:lnTo>
                  <a:pt x="34333" y="166216"/>
                </a:lnTo>
                <a:lnTo>
                  <a:pt x="59349" y="125912"/>
                </a:lnTo>
                <a:lnTo>
                  <a:pt x="90093" y="90074"/>
                </a:lnTo>
                <a:lnTo>
                  <a:pt x="125934" y="59334"/>
                </a:lnTo>
                <a:lnTo>
                  <a:pt x="166238" y="34324"/>
                </a:lnTo>
                <a:lnTo>
                  <a:pt x="210372" y="15676"/>
                </a:lnTo>
                <a:lnTo>
                  <a:pt x="257701" y="4024"/>
                </a:lnTo>
                <a:lnTo>
                  <a:pt x="307594" y="0"/>
                </a:lnTo>
                <a:lnTo>
                  <a:pt x="5296154" y="0"/>
                </a:lnTo>
                <a:lnTo>
                  <a:pt x="5346058" y="4024"/>
                </a:lnTo>
                <a:lnTo>
                  <a:pt x="5393395" y="15676"/>
                </a:lnTo>
                <a:lnTo>
                  <a:pt x="5437531" y="34324"/>
                </a:lnTo>
                <a:lnTo>
                  <a:pt x="5477835" y="59334"/>
                </a:lnTo>
                <a:lnTo>
                  <a:pt x="5513673" y="90074"/>
                </a:lnTo>
                <a:lnTo>
                  <a:pt x="5544413" y="125912"/>
                </a:lnTo>
                <a:lnTo>
                  <a:pt x="5569423" y="166216"/>
                </a:lnTo>
                <a:lnTo>
                  <a:pt x="5588071" y="210352"/>
                </a:lnTo>
                <a:lnTo>
                  <a:pt x="5599723" y="257689"/>
                </a:lnTo>
                <a:lnTo>
                  <a:pt x="5603748" y="307593"/>
                </a:lnTo>
                <a:lnTo>
                  <a:pt x="5603748" y="1537969"/>
                </a:lnTo>
                <a:lnTo>
                  <a:pt x="5599723" y="1587874"/>
                </a:lnTo>
                <a:lnTo>
                  <a:pt x="5588071" y="1635211"/>
                </a:lnTo>
                <a:lnTo>
                  <a:pt x="5569423" y="1679347"/>
                </a:lnTo>
                <a:lnTo>
                  <a:pt x="5544413" y="1719651"/>
                </a:lnTo>
                <a:lnTo>
                  <a:pt x="5513673" y="1755489"/>
                </a:lnTo>
                <a:lnTo>
                  <a:pt x="5477835" y="1786229"/>
                </a:lnTo>
                <a:lnTo>
                  <a:pt x="5437531" y="1811239"/>
                </a:lnTo>
                <a:lnTo>
                  <a:pt x="5393395" y="1829887"/>
                </a:lnTo>
                <a:lnTo>
                  <a:pt x="5346058" y="1841539"/>
                </a:lnTo>
                <a:lnTo>
                  <a:pt x="5296154" y="1845564"/>
                </a:lnTo>
                <a:lnTo>
                  <a:pt x="307594" y="1845564"/>
                </a:lnTo>
                <a:lnTo>
                  <a:pt x="257701" y="1841539"/>
                </a:lnTo>
                <a:lnTo>
                  <a:pt x="210372" y="1829887"/>
                </a:lnTo>
                <a:lnTo>
                  <a:pt x="166238" y="1811239"/>
                </a:lnTo>
                <a:lnTo>
                  <a:pt x="125934" y="1786229"/>
                </a:lnTo>
                <a:lnTo>
                  <a:pt x="90093" y="1755489"/>
                </a:lnTo>
                <a:lnTo>
                  <a:pt x="59349" y="1719651"/>
                </a:lnTo>
                <a:lnTo>
                  <a:pt x="34333" y="1679347"/>
                </a:lnTo>
                <a:lnTo>
                  <a:pt x="15681" y="1635211"/>
                </a:lnTo>
                <a:lnTo>
                  <a:pt x="4026" y="1587874"/>
                </a:lnTo>
                <a:lnTo>
                  <a:pt x="0" y="1537969"/>
                </a:lnTo>
                <a:lnTo>
                  <a:pt x="0" y="307593"/>
                </a:lnTo>
                <a:close/>
              </a:path>
            </a:pathLst>
          </a:custGeom>
          <a:ln w="19812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099819" y="2033453"/>
            <a:ext cx="5264785" cy="12452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50000"/>
              </a:lnSpc>
            </a:pPr>
            <a:r>
              <a:rPr sz="1500" spc="20" dirty="0">
                <a:solidFill>
                  <a:srgbClr val="333333"/>
                </a:solidFill>
                <a:latin typeface="微软雅黑"/>
                <a:cs typeface="微软雅黑"/>
              </a:rPr>
              <a:t>纳税</a:t>
            </a:r>
            <a:r>
              <a:rPr sz="1500" spc="30" dirty="0">
                <a:solidFill>
                  <a:srgbClr val="333333"/>
                </a:solidFill>
                <a:latin typeface="微软雅黑"/>
                <a:cs typeface="微软雅黑"/>
              </a:rPr>
              <a:t>人</a:t>
            </a:r>
            <a:r>
              <a:rPr sz="1500" spc="20" dirty="0">
                <a:solidFill>
                  <a:srgbClr val="333333"/>
                </a:solidFill>
                <a:latin typeface="微软雅黑"/>
                <a:cs typeface="微软雅黑"/>
              </a:rPr>
              <a:t>有</a:t>
            </a:r>
            <a:r>
              <a:rPr sz="1500" spc="30" dirty="0">
                <a:solidFill>
                  <a:srgbClr val="333333"/>
                </a:solidFill>
                <a:latin typeface="微软雅黑"/>
                <a:cs typeface="微软雅黑"/>
              </a:rPr>
              <a:t>中</a:t>
            </a:r>
            <a:r>
              <a:rPr sz="1500" spc="20" dirty="0">
                <a:solidFill>
                  <a:srgbClr val="333333"/>
                </a:solidFill>
                <a:latin typeface="微软雅黑"/>
                <a:cs typeface="微软雅黑"/>
              </a:rPr>
              <a:t>国</a:t>
            </a:r>
            <a:r>
              <a:rPr sz="1500" spc="30" dirty="0">
                <a:solidFill>
                  <a:srgbClr val="333333"/>
                </a:solidFill>
                <a:latin typeface="微软雅黑"/>
                <a:cs typeface="微软雅黑"/>
              </a:rPr>
              <a:t>公民</a:t>
            </a:r>
            <a:r>
              <a:rPr sz="1500" spc="20" dirty="0">
                <a:solidFill>
                  <a:srgbClr val="333333"/>
                </a:solidFill>
                <a:latin typeface="微软雅黑"/>
                <a:cs typeface="微软雅黑"/>
              </a:rPr>
              <a:t>身份</a:t>
            </a:r>
            <a:r>
              <a:rPr sz="1500" spc="30" dirty="0">
                <a:solidFill>
                  <a:srgbClr val="333333"/>
                </a:solidFill>
                <a:latin typeface="微软雅黑"/>
                <a:cs typeface="微软雅黑"/>
              </a:rPr>
              <a:t>号</a:t>
            </a:r>
            <a:r>
              <a:rPr sz="1500" spc="20" dirty="0">
                <a:solidFill>
                  <a:srgbClr val="333333"/>
                </a:solidFill>
                <a:latin typeface="微软雅黑"/>
                <a:cs typeface="微软雅黑"/>
              </a:rPr>
              <a:t>码</a:t>
            </a:r>
            <a:r>
              <a:rPr sz="1500" spc="55" dirty="0">
                <a:solidFill>
                  <a:srgbClr val="333333"/>
                </a:solidFill>
                <a:latin typeface="微软雅黑"/>
                <a:cs typeface="微软雅黑"/>
              </a:rPr>
              <a:t>的</a:t>
            </a:r>
            <a:r>
              <a:rPr sz="1500" spc="25" dirty="0">
                <a:solidFill>
                  <a:srgbClr val="333333"/>
                </a:solidFill>
                <a:latin typeface="微软雅黑"/>
                <a:cs typeface="微软雅黑"/>
              </a:rPr>
              <a:t>，</a:t>
            </a:r>
            <a:r>
              <a:rPr sz="1500" spc="30" dirty="0">
                <a:solidFill>
                  <a:srgbClr val="333333"/>
                </a:solidFill>
                <a:latin typeface="微软雅黑"/>
                <a:cs typeface="微软雅黑"/>
              </a:rPr>
              <a:t>以中</a:t>
            </a:r>
            <a:r>
              <a:rPr sz="1500" spc="20" dirty="0">
                <a:solidFill>
                  <a:srgbClr val="333333"/>
                </a:solidFill>
                <a:latin typeface="微软雅黑"/>
                <a:cs typeface="微软雅黑"/>
              </a:rPr>
              <a:t>国公</a:t>
            </a:r>
            <a:r>
              <a:rPr sz="1500" spc="30" dirty="0">
                <a:solidFill>
                  <a:srgbClr val="333333"/>
                </a:solidFill>
                <a:latin typeface="微软雅黑"/>
                <a:cs typeface="微软雅黑"/>
              </a:rPr>
              <a:t>民</a:t>
            </a:r>
            <a:r>
              <a:rPr sz="1500" spc="20" dirty="0">
                <a:solidFill>
                  <a:srgbClr val="333333"/>
                </a:solidFill>
                <a:latin typeface="微软雅黑"/>
                <a:cs typeface="微软雅黑"/>
              </a:rPr>
              <a:t>身</a:t>
            </a:r>
            <a:r>
              <a:rPr sz="1500" spc="30" dirty="0">
                <a:solidFill>
                  <a:srgbClr val="333333"/>
                </a:solidFill>
                <a:latin typeface="微软雅黑"/>
                <a:cs typeface="微软雅黑"/>
              </a:rPr>
              <a:t>份</a:t>
            </a:r>
            <a:r>
              <a:rPr sz="1500" spc="20" dirty="0">
                <a:solidFill>
                  <a:srgbClr val="333333"/>
                </a:solidFill>
                <a:latin typeface="微软雅黑"/>
                <a:cs typeface="微软雅黑"/>
              </a:rPr>
              <a:t>号码</a:t>
            </a:r>
            <a:r>
              <a:rPr sz="1500" spc="30" dirty="0">
                <a:solidFill>
                  <a:srgbClr val="333333"/>
                </a:solidFill>
                <a:latin typeface="微软雅黑"/>
                <a:cs typeface="微软雅黑"/>
              </a:rPr>
              <a:t>为</a:t>
            </a:r>
            <a:r>
              <a:rPr sz="1500" spc="20" dirty="0">
                <a:solidFill>
                  <a:srgbClr val="333333"/>
                </a:solidFill>
                <a:latin typeface="微软雅黑"/>
                <a:cs typeface="微软雅黑"/>
              </a:rPr>
              <a:t>纳税</a:t>
            </a:r>
            <a:r>
              <a:rPr sz="1500" dirty="0">
                <a:solidFill>
                  <a:srgbClr val="333333"/>
                </a:solidFill>
                <a:latin typeface="微软雅黑"/>
                <a:cs typeface="微软雅黑"/>
              </a:rPr>
              <a:t>人 </a:t>
            </a:r>
            <a:r>
              <a:rPr sz="1500" spc="20" dirty="0">
                <a:solidFill>
                  <a:srgbClr val="333333"/>
                </a:solidFill>
                <a:latin typeface="微软雅黑"/>
                <a:cs typeface="微软雅黑"/>
              </a:rPr>
              <a:t>识别</a:t>
            </a:r>
            <a:r>
              <a:rPr sz="1500" spc="30" dirty="0">
                <a:solidFill>
                  <a:srgbClr val="333333"/>
                </a:solidFill>
                <a:latin typeface="微软雅黑"/>
                <a:cs typeface="微软雅黑"/>
              </a:rPr>
              <a:t>号</a:t>
            </a:r>
            <a:r>
              <a:rPr sz="1500" spc="20" dirty="0">
                <a:solidFill>
                  <a:srgbClr val="333333"/>
                </a:solidFill>
                <a:latin typeface="微软雅黑"/>
                <a:cs typeface="微软雅黑"/>
              </a:rPr>
              <a:t>；</a:t>
            </a:r>
            <a:r>
              <a:rPr sz="1500" spc="30" dirty="0">
                <a:solidFill>
                  <a:srgbClr val="333333"/>
                </a:solidFill>
                <a:latin typeface="微软雅黑"/>
                <a:cs typeface="微软雅黑"/>
              </a:rPr>
              <a:t>纳</a:t>
            </a:r>
            <a:r>
              <a:rPr sz="1500" spc="20" dirty="0">
                <a:solidFill>
                  <a:srgbClr val="333333"/>
                </a:solidFill>
                <a:latin typeface="微软雅黑"/>
                <a:cs typeface="微软雅黑"/>
              </a:rPr>
              <a:t>税</a:t>
            </a:r>
            <a:r>
              <a:rPr sz="1500" spc="30" dirty="0">
                <a:solidFill>
                  <a:srgbClr val="333333"/>
                </a:solidFill>
                <a:latin typeface="微软雅黑"/>
                <a:cs typeface="微软雅黑"/>
              </a:rPr>
              <a:t>人没</a:t>
            </a:r>
            <a:r>
              <a:rPr sz="1500" spc="20" dirty="0">
                <a:solidFill>
                  <a:srgbClr val="333333"/>
                </a:solidFill>
                <a:latin typeface="微软雅黑"/>
                <a:cs typeface="微软雅黑"/>
              </a:rPr>
              <a:t>有中</a:t>
            </a:r>
            <a:r>
              <a:rPr sz="1500" spc="30" dirty="0">
                <a:solidFill>
                  <a:srgbClr val="333333"/>
                </a:solidFill>
                <a:latin typeface="微软雅黑"/>
                <a:cs typeface="微软雅黑"/>
              </a:rPr>
              <a:t>国</a:t>
            </a:r>
            <a:r>
              <a:rPr sz="1500" spc="20" dirty="0">
                <a:solidFill>
                  <a:srgbClr val="333333"/>
                </a:solidFill>
                <a:latin typeface="微软雅黑"/>
                <a:cs typeface="微软雅黑"/>
              </a:rPr>
              <a:t>公</a:t>
            </a:r>
            <a:r>
              <a:rPr sz="1500" spc="30" dirty="0">
                <a:solidFill>
                  <a:srgbClr val="333333"/>
                </a:solidFill>
                <a:latin typeface="微软雅黑"/>
                <a:cs typeface="微软雅黑"/>
              </a:rPr>
              <a:t>民</a:t>
            </a:r>
            <a:r>
              <a:rPr sz="1500" spc="20" dirty="0">
                <a:solidFill>
                  <a:srgbClr val="333333"/>
                </a:solidFill>
                <a:latin typeface="微软雅黑"/>
                <a:cs typeface="微软雅黑"/>
              </a:rPr>
              <a:t>身</a:t>
            </a:r>
            <a:r>
              <a:rPr sz="1500" spc="30" dirty="0">
                <a:solidFill>
                  <a:srgbClr val="333333"/>
                </a:solidFill>
                <a:latin typeface="微软雅黑"/>
                <a:cs typeface="微软雅黑"/>
              </a:rPr>
              <a:t>份号</a:t>
            </a:r>
            <a:r>
              <a:rPr sz="1500" spc="20" dirty="0">
                <a:solidFill>
                  <a:srgbClr val="333333"/>
                </a:solidFill>
                <a:latin typeface="微软雅黑"/>
                <a:cs typeface="微软雅黑"/>
              </a:rPr>
              <a:t>码</a:t>
            </a:r>
            <a:r>
              <a:rPr sz="1500" spc="50" dirty="0">
                <a:solidFill>
                  <a:srgbClr val="333333"/>
                </a:solidFill>
                <a:latin typeface="微软雅黑"/>
                <a:cs typeface="微软雅黑"/>
              </a:rPr>
              <a:t>的</a:t>
            </a:r>
            <a:r>
              <a:rPr sz="1500" spc="35" dirty="0">
                <a:solidFill>
                  <a:srgbClr val="333333"/>
                </a:solidFill>
                <a:latin typeface="微软雅黑"/>
                <a:cs typeface="微软雅黑"/>
              </a:rPr>
              <a:t>，</a:t>
            </a:r>
            <a:r>
              <a:rPr sz="1500" spc="20" dirty="0">
                <a:solidFill>
                  <a:srgbClr val="333333"/>
                </a:solidFill>
                <a:latin typeface="微软雅黑"/>
                <a:cs typeface="微软雅黑"/>
              </a:rPr>
              <a:t>由</a:t>
            </a:r>
            <a:r>
              <a:rPr sz="1500" spc="30" dirty="0">
                <a:solidFill>
                  <a:srgbClr val="333333"/>
                </a:solidFill>
                <a:latin typeface="微软雅黑"/>
                <a:cs typeface="微软雅黑"/>
              </a:rPr>
              <a:t>税</a:t>
            </a:r>
            <a:r>
              <a:rPr sz="1500" spc="20" dirty="0">
                <a:solidFill>
                  <a:srgbClr val="333333"/>
                </a:solidFill>
                <a:latin typeface="微软雅黑"/>
                <a:cs typeface="微软雅黑"/>
              </a:rPr>
              <a:t>务机</a:t>
            </a:r>
            <a:r>
              <a:rPr sz="1500" spc="30" dirty="0">
                <a:solidFill>
                  <a:srgbClr val="333333"/>
                </a:solidFill>
                <a:latin typeface="微软雅黑"/>
                <a:cs typeface="微软雅黑"/>
              </a:rPr>
              <a:t>关</a:t>
            </a:r>
            <a:r>
              <a:rPr sz="1500" spc="20" dirty="0">
                <a:solidFill>
                  <a:srgbClr val="333333"/>
                </a:solidFill>
                <a:latin typeface="微软雅黑"/>
                <a:cs typeface="微软雅黑"/>
              </a:rPr>
              <a:t>赋予</a:t>
            </a:r>
            <a:r>
              <a:rPr sz="1500" dirty="0">
                <a:solidFill>
                  <a:srgbClr val="333333"/>
                </a:solidFill>
                <a:latin typeface="微软雅黑"/>
                <a:cs typeface="微软雅黑"/>
              </a:rPr>
              <a:t>其 </a:t>
            </a:r>
            <a:r>
              <a:rPr sz="1500" spc="20" dirty="0">
                <a:solidFill>
                  <a:srgbClr val="333333"/>
                </a:solidFill>
                <a:latin typeface="微软雅黑"/>
                <a:cs typeface="微软雅黑"/>
              </a:rPr>
              <a:t>纳税</a:t>
            </a:r>
            <a:r>
              <a:rPr sz="1500" spc="30" dirty="0">
                <a:solidFill>
                  <a:srgbClr val="333333"/>
                </a:solidFill>
                <a:latin typeface="微软雅黑"/>
                <a:cs typeface="微软雅黑"/>
              </a:rPr>
              <a:t>人</a:t>
            </a:r>
            <a:r>
              <a:rPr sz="1500" spc="20" dirty="0">
                <a:solidFill>
                  <a:srgbClr val="333333"/>
                </a:solidFill>
                <a:latin typeface="微软雅黑"/>
                <a:cs typeface="微软雅黑"/>
              </a:rPr>
              <a:t>识</a:t>
            </a:r>
            <a:r>
              <a:rPr sz="1500" spc="30" dirty="0">
                <a:solidFill>
                  <a:srgbClr val="333333"/>
                </a:solidFill>
                <a:latin typeface="微软雅黑"/>
                <a:cs typeface="微软雅黑"/>
              </a:rPr>
              <a:t>别号</a:t>
            </a:r>
            <a:r>
              <a:rPr sz="1500" spc="35" dirty="0">
                <a:solidFill>
                  <a:srgbClr val="333333"/>
                </a:solidFill>
                <a:latin typeface="微软雅黑"/>
                <a:cs typeface="微软雅黑"/>
              </a:rPr>
              <a:t>。</a:t>
            </a:r>
            <a:r>
              <a:rPr sz="1500" spc="30" dirty="0">
                <a:solidFill>
                  <a:srgbClr val="333333"/>
                </a:solidFill>
                <a:latin typeface="微软雅黑"/>
                <a:cs typeface="微软雅黑"/>
              </a:rPr>
              <a:t>扣</a:t>
            </a:r>
            <a:r>
              <a:rPr sz="1500" spc="20" dirty="0">
                <a:solidFill>
                  <a:srgbClr val="333333"/>
                </a:solidFill>
                <a:latin typeface="微软雅黑"/>
                <a:cs typeface="微软雅黑"/>
              </a:rPr>
              <a:t>缴义</a:t>
            </a:r>
            <a:r>
              <a:rPr sz="1500" spc="30" dirty="0">
                <a:solidFill>
                  <a:srgbClr val="333333"/>
                </a:solidFill>
                <a:latin typeface="微软雅黑"/>
                <a:cs typeface="微软雅黑"/>
              </a:rPr>
              <a:t>务</a:t>
            </a:r>
            <a:r>
              <a:rPr sz="1500" spc="20" dirty="0">
                <a:solidFill>
                  <a:srgbClr val="333333"/>
                </a:solidFill>
                <a:latin typeface="微软雅黑"/>
                <a:cs typeface="微软雅黑"/>
              </a:rPr>
              <a:t>人</a:t>
            </a:r>
            <a:r>
              <a:rPr sz="1500" spc="30" dirty="0">
                <a:solidFill>
                  <a:srgbClr val="333333"/>
                </a:solidFill>
                <a:latin typeface="微软雅黑"/>
                <a:cs typeface="微软雅黑"/>
              </a:rPr>
              <a:t>扣</a:t>
            </a:r>
            <a:r>
              <a:rPr sz="1500" spc="20" dirty="0">
                <a:solidFill>
                  <a:srgbClr val="333333"/>
                </a:solidFill>
                <a:latin typeface="微软雅黑"/>
                <a:cs typeface="微软雅黑"/>
              </a:rPr>
              <a:t>缴</a:t>
            </a:r>
            <a:r>
              <a:rPr sz="1500" spc="30" dirty="0">
                <a:solidFill>
                  <a:srgbClr val="333333"/>
                </a:solidFill>
                <a:latin typeface="微软雅黑"/>
                <a:cs typeface="微软雅黑"/>
              </a:rPr>
              <a:t>税款</a:t>
            </a:r>
            <a:r>
              <a:rPr sz="1500" spc="40" dirty="0">
                <a:solidFill>
                  <a:srgbClr val="333333"/>
                </a:solidFill>
                <a:latin typeface="微软雅黑"/>
                <a:cs typeface="微软雅黑"/>
              </a:rPr>
              <a:t>时</a:t>
            </a:r>
            <a:r>
              <a:rPr sz="1500" spc="20" dirty="0">
                <a:solidFill>
                  <a:srgbClr val="333333"/>
                </a:solidFill>
                <a:latin typeface="微软雅黑"/>
                <a:cs typeface="微软雅黑"/>
              </a:rPr>
              <a:t>，</a:t>
            </a:r>
            <a:r>
              <a:rPr sz="1500" spc="30" dirty="0">
                <a:solidFill>
                  <a:srgbClr val="333333"/>
                </a:solidFill>
                <a:latin typeface="微软雅黑"/>
                <a:cs typeface="微软雅黑"/>
              </a:rPr>
              <a:t>纳</a:t>
            </a:r>
            <a:r>
              <a:rPr sz="1500" spc="20" dirty="0">
                <a:solidFill>
                  <a:srgbClr val="333333"/>
                </a:solidFill>
                <a:latin typeface="微软雅黑"/>
                <a:cs typeface="微软雅黑"/>
              </a:rPr>
              <a:t>税</a:t>
            </a:r>
            <a:r>
              <a:rPr sz="1500" spc="30" dirty="0">
                <a:solidFill>
                  <a:srgbClr val="333333"/>
                </a:solidFill>
                <a:latin typeface="微软雅黑"/>
                <a:cs typeface="微软雅黑"/>
              </a:rPr>
              <a:t>人</a:t>
            </a:r>
            <a:r>
              <a:rPr sz="1500" spc="20" dirty="0">
                <a:solidFill>
                  <a:srgbClr val="333333"/>
                </a:solidFill>
                <a:latin typeface="微软雅黑"/>
                <a:cs typeface="微软雅黑"/>
              </a:rPr>
              <a:t>应当</a:t>
            </a:r>
            <a:r>
              <a:rPr sz="1500" spc="30" dirty="0">
                <a:solidFill>
                  <a:srgbClr val="333333"/>
                </a:solidFill>
                <a:latin typeface="微软雅黑"/>
                <a:cs typeface="微软雅黑"/>
              </a:rPr>
              <a:t>向</a:t>
            </a:r>
            <a:r>
              <a:rPr sz="1500" spc="20" dirty="0">
                <a:solidFill>
                  <a:srgbClr val="333333"/>
                </a:solidFill>
                <a:latin typeface="微软雅黑"/>
                <a:cs typeface="微软雅黑"/>
              </a:rPr>
              <a:t>扣缴</a:t>
            </a:r>
            <a:r>
              <a:rPr sz="1500" dirty="0">
                <a:solidFill>
                  <a:srgbClr val="333333"/>
                </a:solidFill>
                <a:latin typeface="微软雅黑"/>
                <a:cs typeface="微软雅黑"/>
              </a:rPr>
              <a:t>义 务人提供纳税人识别号。（《个税所得税法》第九条）</a:t>
            </a:r>
            <a:endParaRPr sz="1500">
              <a:latin typeface="微软雅黑"/>
              <a:cs typeface="微软雅黑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169130" y="932005"/>
            <a:ext cx="4794885" cy="565150"/>
          </a:xfrm>
          <a:custGeom>
            <a:avLst/>
            <a:gdLst/>
            <a:ahLst/>
            <a:cxnLst/>
            <a:rect l="l" t="t" r="r" b="b"/>
            <a:pathLst>
              <a:path w="4794885" h="565150">
                <a:moveTo>
                  <a:pt x="3074226" y="511810"/>
                </a:moveTo>
                <a:lnTo>
                  <a:pt x="1830482" y="511810"/>
                </a:lnTo>
                <a:lnTo>
                  <a:pt x="1845271" y="515620"/>
                </a:lnTo>
                <a:lnTo>
                  <a:pt x="1860747" y="519429"/>
                </a:lnTo>
                <a:lnTo>
                  <a:pt x="1876891" y="521970"/>
                </a:lnTo>
                <a:lnTo>
                  <a:pt x="1893685" y="525779"/>
                </a:lnTo>
                <a:lnTo>
                  <a:pt x="1929147" y="530860"/>
                </a:lnTo>
                <a:lnTo>
                  <a:pt x="1947779" y="534670"/>
                </a:lnTo>
                <a:lnTo>
                  <a:pt x="2027887" y="544829"/>
                </a:lnTo>
                <a:lnTo>
                  <a:pt x="2049216" y="546100"/>
                </a:lnTo>
                <a:lnTo>
                  <a:pt x="2093309" y="551179"/>
                </a:lnTo>
                <a:lnTo>
                  <a:pt x="2116036" y="552450"/>
                </a:lnTo>
                <a:lnTo>
                  <a:pt x="2139192" y="554989"/>
                </a:lnTo>
                <a:lnTo>
                  <a:pt x="2354726" y="565150"/>
                </a:lnTo>
                <a:lnTo>
                  <a:pt x="2531492" y="565150"/>
                </a:lnTo>
                <a:lnTo>
                  <a:pt x="2588998" y="563879"/>
                </a:lnTo>
                <a:lnTo>
                  <a:pt x="2700445" y="558800"/>
                </a:lnTo>
                <a:lnTo>
                  <a:pt x="2855106" y="547370"/>
                </a:lnTo>
                <a:lnTo>
                  <a:pt x="2902364" y="541020"/>
                </a:lnTo>
                <a:lnTo>
                  <a:pt x="2947074" y="535939"/>
                </a:lnTo>
                <a:lnTo>
                  <a:pt x="2988997" y="529589"/>
                </a:lnTo>
                <a:lnTo>
                  <a:pt x="3027892" y="521970"/>
                </a:lnTo>
                <a:lnTo>
                  <a:pt x="3063519" y="514350"/>
                </a:lnTo>
                <a:lnTo>
                  <a:pt x="3074226" y="511810"/>
                </a:lnTo>
                <a:close/>
              </a:path>
              <a:path w="4794885" h="565150">
                <a:moveTo>
                  <a:pt x="3977892" y="462279"/>
                </a:moveTo>
                <a:lnTo>
                  <a:pt x="647604" y="462279"/>
                </a:lnTo>
                <a:lnTo>
                  <a:pt x="650525" y="463550"/>
                </a:lnTo>
                <a:lnTo>
                  <a:pt x="653573" y="463550"/>
                </a:lnTo>
                <a:lnTo>
                  <a:pt x="656621" y="464820"/>
                </a:lnTo>
                <a:lnTo>
                  <a:pt x="695205" y="474979"/>
                </a:lnTo>
                <a:lnTo>
                  <a:pt x="737718" y="483870"/>
                </a:lnTo>
                <a:lnTo>
                  <a:pt x="783858" y="491489"/>
                </a:lnTo>
                <a:lnTo>
                  <a:pt x="833323" y="499110"/>
                </a:lnTo>
                <a:lnTo>
                  <a:pt x="941019" y="511810"/>
                </a:lnTo>
                <a:lnTo>
                  <a:pt x="998646" y="516889"/>
                </a:lnTo>
                <a:lnTo>
                  <a:pt x="1183020" y="528320"/>
                </a:lnTo>
                <a:lnTo>
                  <a:pt x="1378290" y="532129"/>
                </a:lnTo>
                <a:lnTo>
                  <a:pt x="1444392" y="532129"/>
                </a:lnTo>
                <a:lnTo>
                  <a:pt x="1510496" y="530860"/>
                </a:lnTo>
                <a:lnTo>
                  <a:pt x="1641503" y="525779"/>
                </a:lnTo>
                <a:lnTo>
                  <a:pt x="1768896" y="518160"/>
                </a:lnTo>
                <a:lnTo>
                  <a:pt x="1830482" y="511810"/>
                </a:lnTo>
                <a:lnTo>
                  <a:pt x="3074226" y="511810"/>
                </a:lnTo>
                <a:lnTo>
                  <a:pt x="3095639" y="506729"/>
                </a:lnTo>
                <a:lnTo>
                  <a:pt x="3124011" y="497839"/>
                </a:lnTo>
                <a:lnTo>
                  <a:pt x="3148396" y="488950"/>
                </a:lnTo>
                <a:lnTo>
                  <a:pt x="3168554" y="480060"/>
                </a:lnTo>
                <a:lnTo>
                  <a:pt x="3841323" y="480060"/>
                </a:lnTo>
                <a:lnTo>
                  <a:pt x="3882456" y="476250"/>
                </a:lnTo>
                <a:lnTo>
                  <a:pt x="3957653" y="466089"/>
                </a:lnTo>
                <a:lnTo>
                  <a:pt x="3977892" y="462279"/>
                </a:lnTo>
                <a:close/>
              </a:path>
              <a:path w="4794885" h="565150">
                <a:moveTo>
                  <a:pt x="3841323" y="480060"/>
                </a:moveTo>
                <a:lnTo>
                  <a:pt x="3168554" y="480060"/>
                </a:lnTo>
                <a:lnTo>
                  <a:pt x="3295514" y="490220"/>
                </a:lnTo>
                <a:lnTo>
                  <a:pt x="3312178" y="490220"/>
                </a:lnTo>
                <a:lnTo>
                  <a:pt x="3345931" y="492760"/>
                </a:lnTo>
                <a:lnTo>
                  <a:pt x="3363001" y="492760"/>
                </a:lnTo>
                <a:lnTo>
                  <a:pt x="3380188" y="494029"/>
                </a:lnTo>
                <a:lnTo>
                  <a:pt x="3414871" y="494029"/>
                </a:lnTo>
                <a:lnTo>
                  <a:pt x="3432348" y="495300"/>
                </a:lnTo>
                <a:lnTo>
                  <a:pt x="3555525" y="495300"/>
                </a:lnTo>
                <a:lnTo>
                  <a:pt x="3657110" y="492760"/>
                </a:lnTo>
                <a:lnTo>
                  <a:pt x="3798055" y="485139"/>
                </a:lnTo>
                <a:lnTo>
                  <a:pt x="3841323" y="480060"/>
                </a:lnTo>
                <a:close/>
              </a:path>
              <a:path w="4794885" h="565150">
                <a:moveTo>
                  <a:pt x="1275807" y="50800"/>
                </a:moveTo>
                <a:lnTo>
                  <a:pt x="1077118" y="50800"/>
                </a:lnTo>
                <a:lnTo>
                  <a:pt x="1016630" y="52070"/>
                </a:lnTo>
                <a:lnTo>
                  <a:pt x="958150" y="54610"/>
                </a:lnTo>
                <a:lnTo>
                  <a:pt x="796397" y="66039"/>
                </a:lnTo>
                <a:lnTo>
                  <a:pt x="747591" y="71120"/>
                </a:lnTo>
                <a:lnTo>
                  <a:pt x="658638" y="83820"/>
                </a:lnTo>
                <a:lnTo>
                  <a:pt x="618819" y="90170"/>
                </a:lnTo>
                <a:lnTo>
                  <a:pt x="549323" y="105410"/>
                </a:lnTo>
                <a:lnTo>
                  <a:pt x="494445" y="120650"/>
                </a:lnTo>
                <a:lnTo>
                  <a:pt x="455505" y="138429"/>
                </a:lnTo>
                <a:lnTo>
                  <a:pt x="429860" y="166370"/>
                </a:lnTo>
                <a:lnTo>
                  <a:pt x="430709" y="176529"/>
                </a:lnTo>
                <a:lnTo>
                  <a:pt x="436530" y="186689"/>
                </a:lnTo>
                <a:lnTo>
                  <a:pt x="432466" y="187960"/>
                </a:lnTo>
                <a:lnTo>
                  <a:pt x="409699" y="189229"/>
                </a:lnTo>
                <a:lnTo>
                  <a:pt x="387215" y="189229"/>
                </a:lnTo>
                <a:lnTo>
                  <a:pt x="365044" y="190500"/>
                </a:lnTo>
                <a:lnTo>
                  <a:pt x="343218" y="190500"/>
                </a:lnTo>
                <a:lnTo>
                  <a:pt x="280124" y="194310"/>
                </a:lnTo>
                <a:lnTo>
                  <a:pt x="259990" y="196850"/>
                </a:lnTo>
                <a:lnTo>
                  <a:pt x="240358" y="198120"/>
                </a:lnTo>
                <a:lnTo>
                  <a:pt x="221257" y="200660"/>
                </a:lnTo>
                <a:lnTo>
                  <a:pt x="202720" y="201929"/>
                </a:lnTo>
                <a:lnTo>
                  <a:pt x="150802" y="209550"/>
                </a:lnTo>
                <a:lnTo>
                  <a:pt x="119579" y="214629"/>
                </a:lnTo>
                <a:lnTo>
                  <a:pt x="91358" y="219710"/>
                </a:lnTo>
                <a:lnTo>
                  <a:pt x="78451" y="223520"/>
                </a:lnTo>
                <a:lnTo>
                  <a:pt x="66389" y="226060"/>
                </a:lnTo>
                <a:lnTo>
                  <a:pt x="47811" y="232410"/>
                </a:lnTo>
                <a:lnTo>
                  <a:pt x="32352" y="237489"/>
                </a:lnTo>
                <a:lnTo>
                  <a:pt x="19959" y="243839"/>
                </a:lnTo>
                <a:lnTo>
                  <a:pt x="10581" y="248920"/>
                </a:lnTo>
                <a:lnTo>
                  <a:pt x="4163" y="255270"/>
                </a:lnTo>
                <a:lnTo>
                  <a:pt x="653" y="261620"/>
                </a:lnTo>
                <a:lnTo>
                  <a:pt x="0" y="267970"/>
                </a:lnTo>
                <a:lnTo>
                  <a:pt x="2149" y="273050"/>
                </a:lnTo>
                <a:lnTo>
                  <a:pt x="37724" y="297179"/>
                </a:lnTo>
                <a:lnTo>
                  <a:pt x="91257" y="312420"/>
                </a:lnTo>
                <a:lnTo>
                  <a:pt x="138943" y="322579"/>
                </a:lnTo>
                <a:lnTo>
                  <a:pt x="166227" y="326389"/>
                </a:lnTo>
                <a:lnTo>
                  <a:pt x="195735" y="331470"/>
                </a:lnTo>
                <a:lnTo>
                  <a:pt x="227415" y="334010"/>
                </a:lnTo>
                <a:lnTo>
                  <a:pt x="207590" y="339089"/>
                </a:lnTo>
                <a:lnTo>
                  <a:pt x="189471" y="342900"/>
                </a:lnTo>
                <a:lnTo>
                  <a:pt x="173090" y="346710"/>
                </a:lnTo>
                <a:lnTo>
                  <a:pt x="158474" y="350520"/>
                </a:lnTo>
                <a:lnTo>
                  <a:pt x="145656" y="355600"/>
                </a:lnTo>
                <a:lnTo>
                  <a:pt x="134664" y="360679"/>
                </a:lnTo>
                <a:lnTo>
                  <a:pt x="125530" y="364489"/>
                </a:lnTo>
                <a:lnTo>
                  <a:pt x="118283" y="369570"/>
                </a:lnTo>
                <a:lnTo>
                  <a:pt x="112953" y="374650"/>
                </a:lnTo>
                <a:lnTo>
                  <a:pt x="109571" y="379729"/>
                </a:lnTo>
                <a:lnTo>
                  <a:pt x="108166" y="384810"/>
                </a:lnTo>
                <a:lnTo>
                  <a:pt x="108769" y="389889"/>
                </a:lnTo>
                <a:lnTo>
                  <a:pt x="153678" y="419100"/>
                </a:lnTo>
                <a:lnTo>
                  <a:pt x="190856" y="429260"/>
                </a:lnTo>
                <a:lnTo>
                  <a:pt x="237258" y="438150"/>
                </a:lnTo>
                <a:lnTo>
                  <a:pt x="291782" y="445770"/>
                </a:lnTo>
                <a:lnTo>
                  <a:pt x="353324" y="453389"/>
                </a:lnTo>
                <a:lnTo>
                  <a:pt x="420780" y="458470"/>
                </a:lnTo>
                <a:lnTo>
                  <a:pt x="569024" y="463550"/>
                </a:lnTo>
                <a:lnTo>
                  <a:pt x="608057" y="463550"/>
                </a:lnTo>
                <a:lnTo>
                  <a:pt x="647604" y="462279"/>
                </a:lnTo>
                <a:lnTo>
                  <a:pt x="3977892" y="462279"/>
                </a:lnTo>
                <a:lnTo>
                  <a:pt x="3991384" y="459739"/>
                </a:lnTo>
                <a:lnTo>
                  <a:pt x="4022315" y="454660"/>
                </a:lnTo>
                <a:lnTo>
                  <a:pt x="4050280" y="447039"/>
                </a:lnTo>
                <a:lnTo>
                  <a:pt x="4096644" y="433070"/>
                </a:lnTo>
                <a:lnTo>
                  <a:pt x="4139783" y="410210"/>
                </a:lnTo>
                <a:lnTo>
                  <a:pt x="4148994" y="393700"/>
                </a:lnTo>
                <a:lnTo>
                  <a:pt x="4168106" y="393700"/>
                </a:lnTo>
                <a:lnTo>
                  <a:pt x="4187105" y="392429"/>
                </a:lnTo>
                <a:lnTo>
                  <a:pt x="4205985" y="392429"/>
                </a:lnTo>
                <a:lnTo>
                  <a:pt x="4243347" y="389889"/>
                </a:lnTo>
                <a:lnTo>
                  <a:pt x="4261813" y="389889"/>
                </a:lnTo>
                <a:lnTo>
                  <a:pt x="4436473" y="377189"/>
                </a:lnTo>
                <a:lnTo>
                  <a:pt x="4452747" y="374650"/>
                </a:lnTo>
                <a:lnTo>
                  <a:pt x="4484530" y="372110"/>
                </a:lnTo>
                <a:lnTo>
                  <a:pt x="4500022" y="369570"/>
                </a:lnTo>
                <a:lnTo>
                  <a:pt x="4547335" y="363220"/>
                </a:lnTo>
                <a:lnTo>
                  <a:pt x="4590612" y="356870"/>
                </a:lnTo>
                <a:lnTo>
                  <a:pt x="4629820" y="349250"/>
                </a:lnTo>
                <a:lnTo>
                  <a:pt x="4695903" y="334010"/>
                </a:lnTo>
                <a:lnTo>
                  <a:pt x="4745328" y="316229"/>
                </a:lnTo>
                <a:lnTo>
                  <a:pt x="4787670" y="289560"/>
                </a:lnTo>
                <a:lnTo>
                  <a:pt x="4794328" y="270510"/>
                </a:lnTo>
                <a:lnTo>
                  <a:pt x="4791090" y="261620"/>
                </a:lnTo>
                <a:lnTo>
                  <a:pt x="4754722" y="233679"/>
                </a:lnTo>
                <a:lnTo>
                  <a:pt x="4707945" y="215900"/>
                </a:lnTo>
                <a:lnTo>
                  <a:pt x="4642843" y="199389"/>
                </a:lnTo>
                <a:lnTo>
                  <a:pt x="4655016" y="193039"/>
                </a:lnTo>
                <a:lnTo>
                  <a:pt x="4665249" y="187960"/>
                </a:lnTo>
                <a:lnTo>
                  <a:pt x="4676089" y="180339"/>
                </a:lnTo>
                <a:lnTo>
                  <a:pt x="4682959" y="172720"/>
                </a:lnTo>
                <a:lnTo>
                  <a:pt x="4685964" y="165100"/>
                </a:lnTo>
                <a:lnTo>
                  <a:pt x="4685207" y="157479"/>
                </a:lnTo>
                <a:lnTo>
                  <a:pt x="4646635" y="128270"/>
                </a:lnTo>
                <a:lnTo>
                  <a:pt x="4607473" y="115570"/>
                </a:lnTo>
                <a:lnTo>
                  <a:pt x="4556168" y="102870"/>
                </a:lnTo>
                <a:lnTo>
                  <a:pt x="4526221" y="97789"/>
                </a:lnTo>
                <a:lnTo>
                  <a:pt x="4493548" y="91439"/>
                </a:lnTo>
                <a:lnTo>
                  <a:pt x="4458255" y="86360"/>
                </a:lnTo>
                <a:lnTo>
                  <a:pt x="4420443" y="82550"/>
                </a:lnTo>
                <a:lnTo>
                  <a:pt x="4380218" y="77470"/>
                </a:lnTo>
                <a:lnTo>
                  <a:pt x="4337683" y="73660"/>
                </a:lnTo>
                <a:lnTo>
                  <a:pt x="4292941" y="71120"/>
                </a:lnTo>
                <a:lnTo>
                  <a:pt x="4246096" y="67310"/>
                </a:lnTo>
                <a:lnTo>
                  <a:pt x="4244091" y="66039"/>
                </a:lnTo>
                <a:lnTo>
                  <a:pt x="1556162" y="66039"/>
                </a:lnTo>
                <a:lnTo>
                  <a:pt x="1534323" y="64770"/>
                </a:lnTo>
                <a:lnTo>
                  <a:pt x="1512138" y="62229"/>
                </a:lnTo>
                <a:lnTo>
                  <a:pt x="1466815" y="59689"/>
                </a:lnTo>
                <a:lnTo>
                  <a:pt x="1443718" y="57150"/>
                </a:lnTo>
                <a:lnTo>
                  <a:pt x="1396753" y="54610"/>
                </a:lnTo>
                <a:lnTo>
                  <a:pt x="1372927" y="54610"/>
                </a:lnTo>
                <a:lnTo>
                  <a:pt x="1324689" y="52070"/>
                </a:lnTo>
                <a:lnTo>
                  <a:pt x="1300318" y="52070"/>
                </a:lnTo>
                <a:lnTo>
                  <a:pt x="1275807" y="50800"/>
                </a:lnTo>
                <a:close/>
              </a:path>
              <a:path w="4794885" h="565150">
                <a:moveTo>
                  <a:pt x="2084555" y="15239"/>
                </a:moveTo>
                <a:lnTo>
                  <a:pt x="2038889" y="16510"/>
                </a:lnTo>
                <a:lnTo>
                  <a:pt x="1993620" y="16510"/>
                </a:lnTo>
                <a:lnTo>
                  <a:pt x="1948954" y="17779"/>
                </a:lnTo>
                <a:lnTo>
                  <a:pt x="1820623" y="25400"/>
                </a:lnTo>
                <a:lnTo>
                  <a:pt x="1705113" y="36829"/>
                </a:lnTo>
                <a:lnTo>
                  <a:pt x="1637970" y="46989"/>
                </a:lnTo>
                <a:lnTo>
                  <a:pt x="1580637" y="59689"/>
                </a:lnTo>
                <a:lnTo>
                  <a:pt x="1556162" y="66039"/>
                </a:lnTo>
                <a:lnTo>
                  <a:pt x="4244091" y="66039"/>
                </a:lnTo>
                <a:lnTo>
                  <a:pt x="4205158" y="49529"/>
                </a:lnTo>
                <a:lnTo>
                  <a:pt x="4193815" y="45720"/>
                </a:lnTo>
                <a:lnTo>
                  <a:pt x="4181467" y="41910"/>
                </a:lnTo>
                <a:lnTo>
                  <a:pt x="2482630" y="41910"/>
                </a:lnTo>
                <a:lnTo>
                  <a:pt x="2471037" y="39370"/>
                </a:lnTo>
                <a:lnTo>
                  <a:pt x="2434649" y="35560"/>
                </a:lnTo>
                <a:lnTo>
                  <a:pt x="2422010" y="33020"/>
                </a:lnTo>
                <a:lnTo>
                  <a:pt x="2355373" y="26670"/>
                </a:lnTo>
                <a:lnTo>
                  <a:pt x="2311643" y="24129"/>
                </a:lnTo>
                <a:lnTo>
                  <a:pt x="2267076" y="20320"/>
                </a:lnTo>
                <a:lnTo>
                  <a:pt x="2084555" y="15239"/>
                </a:lnTo>
                <a:close/>
              </a:path>
              <a:path w="4794885" h="565150">
                <a:moveTo>
                  <a:pt x="1226445" y="49529"/>
                </a:moveTo>
                <a:lnTo>
                  <a:pt x="1126937" y="49529"/>
                </a:lnTo>
                <a:lnTo>
                  <a:pt x="1102016" y="50800"/>
                </a:lnTo>
                <a:lnTo>
                  <a:pt x="1251176" y="50800"/>
                </a:lnTo>
                <a:lnTo>
                  <a:pt x="1226445" y="49529"/>
                </a:lnTo>
                <a:close/>
              </a:path>
              <a:path w="4794885" h="565150">
                <a:moveTo>
                  <a:pt x="2955794" y="0"/>
                </a:moveTo>
                <a:lnTo>
                  <a:pt x="2880624" y="0"/>
                </a:lnTo>
                <a:lnTo>
                  <a:pt x="2770854" y="3810"/>
                </a:lnTo>
                <a:lnTo>
                  <a:pt x="2636759" y="13970"/>
                </a:lnTo>
                <a:lnTo>
                  <a:pt x="2577839" y="21589"/>
                </a:lnTo>
                <a:lnTo>
                  <a:pt x="2526037" y="31750"/>
                </a:lnTo>
                <a:lnTo>
                  <a:pt x="2482630" y="41910"/>
                </a:lnTo>
                <a:lnTo>
                  <a:pt x="4181467" y="41910"/>
                </a:lnTo>
                <a:lnTo>
                  <a:pt x="4168135" y="38100"/>
                </a:lnTo>
                <a:lnTo>
                  <a:pt x="4153839" y="35560"/>
                </a:lnTo>
                <a:lnTo>
                  <a:pt x="4138599" y="31750"/>
                </a:lnTo>
                <a:lnTo>
                  <a:pt x="4130517" y="30479"/>
                </a:lnTo>
                <a:lnTo>
                  <a:pt x="3306009" y="30479"/>
                </a:lnTo>
                <a:lnTo>
                  <a:pt x="3284758" y="25400"/>
                </a:lnTo>
                <a:lnTo>
                  <a:pt x="3273522" y="24129"/>
                </a:lnTo>
                <a:lnTo>
                  <a:pt x="3261895" y="21589"/>
                </a:lnTo>
                <a:lnTo>
                  <a:pt x="3237506" y="19050"/>
                </a:lnTo>
                <a:lnTo>
                  <a:pt x="3224767" y="16510"/>
                </a:lnTo>
                <a:lnTo>
                  <a:pt x="3141376" y="8889"/>
                </a:lnTo>
                <a:lnTo>
                  <a:pt x="3105165" y="5079"/>
                </a:lnTo>
                <a:lnTo>
                  <a:pt x="2955794" y="0"/>
                </a:lnTo>
                <a:close/>
              </a:path>
              <a:path w="4794885" h="565150">
                <a:moveTo>
                  <a:pt x="3758773" y="0"/>
                </a:moveTo>
                <a:lnTo>
                  <a:pt x="3675908" y="0"/>
                </a:lnTo>
                <a:lnTo>
                  <a:pt x="3553802" y="3810"/>
                </a:lnTo>
                <a:lnTo>
                  <a:pt x="3476100" y="8889"/>
                </a:lnTo>
                <a:lnTo>
                  <a:pt x="3368942" y="20320"/>
                </a:lnTo>
                <a:lnTo>
                  <a:pt x="3336497" y="25400"/>
                </a:lnTo>
                <a:lnTo>
                  <a:pt x="3306009" y="30479"/>
                </a:lnTo>
                <a:lnTo>
                  <a:pt x="4130517" y="30479"/>
                </a:lnTo>
                <a:lnTo>
                  <a:pt x="4105367" y="26670"/>
                </a:lnTo>
                <a:lnTo>
                  <a:pt x="4087417" y="22860"/>
                </a:lnTo>
                <a:lnTo>
                  <a:pt x="4068603" y="20320"/>
                </a:lnTo>
                <a:lnTo>
                  <a:pt x="3959834" y="8889"/>
                </a:lnTo>
                <a:lnTo>
                  <a:pt x="3881416" y="3810"/>
                </a:lnTo>
                <a:lnTo>
                  <a:pt x="3758773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878703" y="1464944"/>
            <a:ext cx="31750" cy="31750"/>
          </a:xfrm>
          <a:custGeom>
            <a:avLst/>
            <a:gdLst/>
            <a:ahLst/>
            <a:cxnLst/>
            <a:rect l="l" t="t" r="r" b="b"/>
            <a:pathLst>
              <a:path w="31750" h="31750">
                <a:moveTo>
                  <a:pt x="24384" y="0"/>
                </a:moveTo>
                <a:lnTo>
                  <a:pt x="6985" y="0"/>
                </a:lnTo>
                <a:lnTo>
                  <a:pt x="0" y="6984"/>
                </a:lnTo>
                <a:lnTo>
                  <a:pt x="0" y="24383"/>
                </a:lnTo>
                <a:lnTo>
                  <a:pt x="6985" y="31368"/>
                </a:lnTo>
                <a:lnTo>
                  <a:pt x="24384" y="31368"/>
                </a:lnTo>
                <a:lnTo>
                  <a:pt x="31369" y="24383"/>
                </a:lnTo>
                <a:lnTo>
                  <a:pt x="31369" y="6984"/>
                </a:lnTo>
                <a:lnTo>
                  <a:pt x="24384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670937" y="1426965"/>
            <a:ext cx="60960" cy="62230"/>
          </a:xfrm>
          <a:custGeom>
            <a:avLst/>
            <a:gdLst/>
            <a:ahLst/>
            <a:cxnLst/>
            <a:rect l="l" t="t" r="r" b="b"/>
            <a:pathLst>
              <a:path w="60960" h="62230">
                <a:moveTo>
                  <a:pt x="25153" y="0"/>
                </a:moveTo>
                <a:lnTo>
                  <a:pt x="14355" y="3775"/>
                </a:lnTo>
                <a:lnTo>
                  <a:pt x="5913" y="12159"/>
                </a:lnTo>
                <a:lnTo>
                  <a:pt x="803" y="25227"/>
                </a:lnTo>
                <a:lnTo>
                  <a:pt x="0" y="43053"/>
                </a:lnTo>
                <a:lnTo>
                  <a:pt x="7474" y="53123"/>
                </a:lnTo>
                <a:lnTo>
                  <a:pt x="19651" y="59753"/>
                </a:lnTo>
                <a:lnTo>
                  <a:pt x="36170" y="61805"/>
                </a:lnTo>
                <a:lnTo>
                  <a:pt x="48631" y="55743"/>
                </a:lnTo>
                <a:lnTo>
                  <a:pt x="57235" y="45045"/>
                </a:lnTo>
                <a:lnTo>
                  <a:pt x="60445" y="31248"/>
                </a:lnTo>
                <a:lnTo>
                  <a:pt x="58852" y="21418"/>
                </a:lnTo>
                <a:lnTo>
                  <a:pt x="52008" y="10232"/>
                </a:lnTo>
                <a:lnTo>
                  <a:pt x="40507" y="2670"/>
                </a:lnTo>
                <a:lnTo>
                  <a:pt x="25153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427660" y="1385865"/>
            <a:ext cx="93980" cy="93345"/>
          </a:xfrm>
          <a:custGeom>
            <a:avLst/>
            <a:gdLst/>
            <a:ahLst/>
            <a:cxnLst/>
            <a:rect l="l" t="t" r="r" b="b"/>
            <a:pathLst>
              <a:path w="93979" h="93344">
                <a:moveTo>
                  <a:pt x="38008" y="0"/>
                </a:moveTo>
                <a:lnTo>
                  <a:pt x="6906" y="22950"/>
                </a:lnTo>
                <a:lnTo>
                  <a:pt x="0" y="52784"/>
                </a:lnTo>
                <a:lnTo>
                  <a:pt x="3843" y="65829"/>
                </a:lnTo>
                <a:lnTo>
                  <a:pt x="11256" y="77001"/>
                </a:lnTo>
                <a:lnTo>
                  <a:pt x="21779" y="85702"/>
                </a:lnTo>
                <a:lnTo>
                  <a:pt x="34951" y="91332"/>
                </a:lnTo>
                <a:lnTo>
                  <a:pt x="50313" y="93291"/>
                </a:lnTo>
                <a:lnTo>
                  <a:pt x="64178" y="90075"/>
                </a:lnTo>
                <a:lnTo>
                  <a:pt x="76129" y="83099"/>
                </a:lnTo>
                <a:lnTo>
                  <a:pt x="85495" y="73033"/>
                </a:lnTo>
                <a:lnTo>
                  <a:pt x="91605" y="60548"/>
                </a:lnTo>
                <a:lnTo>
                  <a:pt x="93791" y="46313"/>
                </a:lnTo>
                <a:lnTo>
                  <a:pt x="92631" y="35969"/>
                </a:lnTo>
                <a:lnTo>
                  <a:pt x="54729" y="1454"/>
                </a:lnTo>
                <a:lnTo>
                  <a:pt x="38008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169130" y="931444"/>
            <a:ext cx="4794885" cy="565785"/>
          </a:xfrm>
          <a:custGeom>
            <a:avLst/>
            <a:gdLst/>
            <a:ahLst/>
            <a:cxnLst/>
            <a:rect l="l" t="t" r="r" b="b"/>
            <a:pathLst>
              <a:path w="4794885" h="565785">
                <a:moveTo>
                  <a:pt x="436530" y="186282"/>
                </a:moveTo>
                <a:lnTo>
                  <a:pt x="430709" y="176458"/>
                </a:lnTo>
                <a:lnTo>
                  <a:pt x="429860" y="166745"/>
                </a:lnTo>
                <a:lnTo>
                  <a:pt x="433820" y="157179"/>
                </a:lnTo>
                <a:lnTo>
                  <a:pt x="472900" y="129708"/>
                </a:lnTo>
                <a:lnTo>
                  <a:pt x="519974" y="112768"/>
                </a:lnTo>
                <a:lnTo>
                  <a:pt x="582326" y="97255"/>
                </a:lnTo>
                <a:lnTo>
                  <a:pt x="658638" y="83448"/>
                </a:lnTo>
                <a:lnTo>
                  <a:pt x="701617" y="77273"/>
                </a:lnTo>
                <a:lnTo>
                  <a:pt x="747591" y="71629"/>
                </a:lnTo>
                <a:lnTo>
                  <a:pt x="796397" y="66553"/>
                </a:lnTo>
                <a:lnTo>
                  <a:pt x="847868" y="62078"/>
                </a:lnTo>
                <a:lnTo>
                  <a:pt x="901841" y="58240"/>
                </a:lnTo>
                <a:lnTo>
                  <a:pt x="958150" y="55075"/>
                </a:lnTo>
                <a:lnTo>
                  <a:pt x="1016630" y="52616"/>
                </a:lnTo>
                <a:lnTo>
                  <a:pt x="1077118" y="50900"/>
                </a:lnTo>
                <a:lnTo>
                  <a:pt x="1126937" y="50068"/>
                </a:lnTo>
                <a:lnTo>
                  <a:pt x="1176767" y="49779"/>
                </a:lnTo>
                <a:lnTo>
                  <a:pt x="1201636" y="49836"/>
                </a:lnTo>
                <a:lnTo>
                  <a:pt x="1251176" y="50350"/>
                </a:lnTo>
                <a:lnTo>
                  <a:pt x="1300318" y="51390"/>
                </a:lnTo>
                <a:lnTo>
                  <a:pt x="1348898" y="52952"/>
                </a:lnTo>
                <a:lnTo>
                  <a:pt x="1396753" y="55029"/>
                </a:lnTo>
                <a:lnTo>
                  <a:pt x="1443718" y="57615"/>
                </a:lnTo>
                <a:lnTo>
                  <a:pt x="1489629" y="60704"/>
                </a:lnTo>
                <a:lnTo>
                  <a:pt x="1534323" y="64290"/>
                </a:lnTo>
                <a:lnTo>
                  <a:pt x="1556162" y="66267"/>
                </a:lnTo>
                <a:lnTo>
                  <a:pt x="1580637" y="59531"/>
                </a:lnTo>
                <a:lnTo>
                  <a:pt x="1637970" y="47390"/>
                </a:lnTo>
                <a:lnTo>
                  <a:pt x="1705113" y="37095"/>
                </a:lnTo>
                <a:lnTo>
                  <a:pt x="1780421" y="28725"/>
                </a:lnTo>
                <a:lnTo>
                  <a:pt x="1820623" y="25287"/>
                </a:lnTo>
                <a:lnTo>
                  <a:pt x="1862249" y="22362"/>
                </a:lnTo>
                <a:lnTo>
                  <a:pt x="1905095" y="19959"/>
                </a:lnTo>
                <a:lnTo>
                  <a:pt x="1948954" y="18089"/>
                </a:lnTo>
                <a:lnTo>
                  <a:pt x="1993620" y="16761"/>
                </a:lnTo>
                <a:lnTo>
                  <a:pt x="2038889" y="15986"/>
                </a:lnTo>
                <a:lnTo>
                  <a:pt x="2084555" y="15774"/>
                </a:lnTo>
                <a:lnTo>
                  <a:pt x="2130413" y="16136"/>
                </a:lnTo>
                <a:lnTo>
                  <a:pt x="2176255" y="17080"/>
                </a:lnTo>
                <a:lnTo>
                  <a:pt x="2221879" y="18618"/>
                </a:lnTo>
                <a:lnTo>
                  <a:pt x="2267076" y="20761"/>
                </a:lnTo>
                <a:lnTo>
                  <a:pt x="2311643" y="23517"/>
                </a:lnTo>
                <a:lnTo>
                  <a:pt x="2355373" y="26897"/>
                </a:lnTo>
                <a:lnTo>
                  <a:pt x="2396020" y="30725"/>
                </a:lnTo>
                <a:lnTo>
                  <a:pt x="2434649" y="35057"/>
                </a:lnTo>
                <a:lnTo>
                  <a:pt x="2482630" y="41592"/>
                </a:lnTo>
                <a:lnTo>
                  <a:pt x="2503204" y="36216"/>
                </a:lnTo>
                <a:lnTo>
                  <a:pt x="2550968" y="26461"/>
                </a:lnTo>
                <a:lnTo>
                  <a:pt x="2606489" y="18107"/>
                </a:lnTo>
                <a:lnTo>
                  <a:pt x="2668490" y="11232"/>
                </a:lnTo>
                <a:lnTo>
                  <a:pt x="2735697" y="5919"/>
                </a:lnTo>
                <a:lnTo>
                  <a:pt x="2806834" y="2249"/>
                </a:lnTo>
                <a:lnTo>
                  <a:pt x="2880624" y="301"/>
                </a:lnTo>
                <a:lnTo>
                  <a:pt x="2918116" y="0"/>
                </a:lnTo>
                <a:lnTo>
                  <a:pt x="2955794" y="159"/>
                </a:lnTo>
                <a:lnTo>
                  <a:pt x="3031066" y="1901"/>
                </a:lnTo>
                <a:lnTo>
                  <a:pt x="3105165" y="5611"/>
                </a:lnTo>
                <a:lnTo>
                  <a:pt x="3156049" y="9460"/>
                </a:lnTo>
                <a:lnTo>
                  <a:pt x="3198251" y="13607"/>
                </a:lnTo>
                <a:lnTo>
                  <a:pt x="3237506" y="18406"/>
                </a:lnTo>
                <a:lnTo>
                  <a:pt x="3284758" y="25779"/>
                </a:lnTo>
                <a:lnTo>
                  <a:pt x="3306009" y="29864"/>
                </a:lnTo>
                <a:lnTo>
                  <a:pt x="3336497" y="24757"/>
                </a:lnTo>
                <a:lnTo>
                  <a:pt x="3403152" y="15959"/>
                </a:lnTo>
                <a:lnTo>
                  <a:pt x="3476100" y="9067"/>
                </a:lnTo>
                <a:lnTo>
                  <a:pt x="3514453" y="6344"/>
                </a:lnTo>
                <a:lnTo>
                  <a:pt x="3553802" y="4107"/>
                </a:lnTo>
                <a:lnTo>
                  <a:pt x="3593956" y="2359"/>
                </a:lnTo>
                <a:lnTo>
                  <a:pt x="3634722" y="1104"/>
                </a:lnTo>
                <a:lnTo>
                  <a:pt x="3675908" y="344"/>
                </a:lnTo>
                <a:lnTo>
                  <a:pt x="3717323" y="82"/>
                </a:lnTo>
                <a:lnTo>
                  <a:pt x="3758773" y="322"/>
                </a:lnTo>
                <a:lnTo>
                  <a:pt x="3800066" y="1067"/>
                </a:lnTo>
                <a:lnTo>
                  <a:pt x="3841011" y="2320"/>
                </a:lnTo>
                <a:lnTo>
                  <a:pt x="3881416" y="4083"/>
                </a:lnTo>
                <a:lnTo>
                  <a:pt x="3921087" y="6361"/>
                </a:lnTo>
                <a:lnTo>
                  <a:pt x="3959834" y="9156"/>
                </a:lnTo>
                <a:lnTo>
                  <a:pt x="4033784" y="16309"/>
                </a:lnTo>
                <a:lnTo>
                  <a:pt x="4087417" y="23355"/>
                </a:lnTo>
                <a:lnTo>
                  <a:pt x="4138599" y="32135"/>
                </a:lnTo>
                <a:lnTo>
                  <a:pt x="4181467" y="41912"/>
                </a:lnTo>
                <a:lnTo>
                  <a:pt x="4224750" y="56260"/>
                </a:lnTo>
                <a:lnTo>
                  <a:pt x="4246096" y="67826"/>
                </a:lnTo>
                <a:lnTo>
                  <a:pt x="4292941" y="70652"/>
                </a:lnTo>
                <a:lnTo>
                  <a:pt x="4337683" y="73979"/>
                </a:lnTo>
                <a:lnTo>
                  <a:pt x="4380218" y="77779"/>
                </a:lnTo>
                <a:lnTo>
                  <a:pt x="4420443" y="82024"/>
                </a:lnTo>
                <a:lnTo>
                  <a:pt x="4493548" y="91741"/>
                </a:lnTo>
                <a:lnTo>
                  <a:pt x="4556168" y="102909"/>
                </a:lnTo>
                <a:lnTo>
                  <a:pt x="4607473" y="115309"/>
                </a:lnTo>
                <a:lnTo>
                  <a:pt x="4646635" y="128720"/>
                </a:lnTo>
                <a:lnTo>
                  <a:pt x="4680792" y="150248"/>
                </a:lnTo>
                <a:lnTo>
                  <a:pt x="4685964" y="165221"/>
                </a:lnTo>
                <a:lnTo>
                  <a:pt x="4682959" y="172811"/>
                </a:lnTo>
                <a:lnTo>
                  <a:pt x="4676089" y="180433"/>
                </a:lnTo>
                <a:lnTo>
                  <a:pt x="4665249" y="188060"/>
                </a:lnTo>
                <a:lnTo>
                  <a:pt x="4655016" y="193412"/>
                </a:lnTo>
                <a:lnTo>
                  <a:pt x="4642843" y="198706"/>
                </a:lnTo>
                <a:lnTo>
                  <a:pt x="4677701" y="207053"/>
                </a:lnTo>
                <a:lnTo>
                  <a:pt x="4733608" y="224530"/>
                </a:lnTo>
                <a:lnTo>
                  <a:pt x="4771319" y="242772"/>
                </a:lnTo>
                <a:lnTo>
                  <a:pt x="4794328" y="270827"/>
                </a:lnTo>
                <a:lnTo>
                  <a:pt x="4793178" y="280194"/>
                </a:lnTo>
                <a:lnTo>
                  <a:pt x="4763713" y="307750"/>
                </a:lnTo>
                <a:lnTo>
                  <a:pt x="4722714" y="325244"/>
                </a:lnTo>
                <a:lnTo>
                  <a:pt x="4664928" y="341642"/>
                </a:lnTo>
                <a:lnTo>
                  <a:pt x="4590612" y="356606"/>
                </a:lnTo>
                <a:lnTo>
                  <a:pt x="4547335" y="363444"/>
                </a:lnTo>
                <a:lnTo>
                  <a:pt x="4500022" y="369797"/>
                </a:lnTo>
                <a:lnTo>
                  <a:pt x="4452747" y="375152"/>
                </a:lnTo>
                <a:lnTo>
                  <a:pt x="4403206" y="379895"/>
                </a:lnTo>
                <a:lnTo>
                  <a:pt x="4351634" y="384012"/>
                </a:lnTo>
                <a:lnTo>
                  <a:pt x="4298269" y="387490"/>
                </a:lnTo>
                <a:lnTo>
                  <a:pt x="4243347" y="390317"/>
                </a:lnTo>
                <a:lnTo>
                  <a:pt x="4187105" y="392480"/>
                </a:lnTo>
                <a:lnTo>
                  <a:pt x="4148994" y="393546"/>
                </a:lnTo>
                <a:lnTo>
                  <a:pt x="4146454" y="401974"/>
                </a:lnTo>
                <a:lnTo>
                  <a:pt x="4114711" y="426001"/>
                </a:lnTo>
                <a:lnTo>
                  <a:pt x="4075112" y="440708"/>
                </a:lnTo>
                <a:lnTo>
                  <a:pt x="4022315" y="454122"/>
                </a:lnTo>
                <a:lnTo>
                  <a:pt x="3957653" y="466031"/>
                </a:lnTo>
                <a:lnTo>
                  <a:pt x="3882456" y="476226"/>
                </a:lnTo>
                <a:lnTo>
                  <a:pt x="3841323" y="480615"/>
                </a:lnTo>
                <a:lnTo>
                  <a:pt x="3798055" y="484496"/>
                </a:lnTo>
                <a:lnTo>
                  <a:pt x="3752820" y="487843"/>
                </a:lnTo>
                <a:lnTo>
                  <a:pt x="3705782" y="490631"/>
                </a:lnTo>
                <a:lnTo>
                  <a:pt x="3657110" y="492832"/>
                </a:lnTo>
                <a:lnTo>
                  <a:pt x="3606969" y="494420"/>
                </a:lnTo>
                <a:lnTo>
                  <a:pt x="3555525" y="495370"/>
                </a:lnTo>
                <a:lnTo>
                  <a:pt x="3502945" y="495654"/>
                </a:lnTo>
                <a:lnTo>
                  <a:pt x="3485212" y="495595"/>
                </a:lnTo>
                <a:lnTo>
                  <a:pt x="3432348" y="494944"/>
                </a:lnTo>
                <a:lnTo>
                  <a:pt x="3380188" y="493593"/>
                </a:lnTo>
                <a:lnTo>
                  <a:pt x="3328987" y="491558"/>
                </a:lnTo>
                <a:lnTo>
                  <a:pt x="3279004" y="488855"/>
                </a:lnTo>
                <a:lnTo>
                  <a:pt x="3230495" y="485498"/>
                </a:lnTo>
                <a:lnTo>
                  <a:pt x="3183717" y="481503"/>
                </a:lnTo>
                <a:lnTo>
                  <a:pt x="3168554" y="480033"/>
                </a:lnTo>
                <a:lnTo>
                  <a:pt x="3148396" y="489385"/>
                </a:lnTo>
                <a:lnTo>
                  <a:pt x="3095639" y="506760"/>
                </a:lnTo>
                <a:lnTo>
                  <a:pt x="3027892" y="522225"/>
                </a:lnTo>
                <a:lnTo>
                  <a:pt x="2988997" y="529189"/>
                </a:lnTo>
                <a:lnTo>
                  <a:pt x="2947074" y="535613"/>
                </a:lnTo>
                <a:lnTo>
                  <a:pt x="2902364" y="541476"/>
                </a:lnTo>
                <a:lnTo>
                  <a:pt x="2855106" y="546759"/>
                </a:lnTo>
                <a:lnTo>
                  <a:pt x="2805541" y="551439"/>
                </a:lnTo>
                <a:lnTo>
                  <a:pt x="2753907" y="555496"/>
                </a:lnTo>
                <a:lnTo>
                  <a:pt x="2700445" y="558909"/>
                </a:lnTo>
                <a:lnTo>
                  <a:pt x="2645396" y="561658"/>
                </a:lnTo>
                <a:lnTo>
                  <a:pt x="2588998" y="563721"/>
                </a:lnTo>
                <a:lnTo>
                  <a:pt x="2531492" y="565079"/>
                </a:lnTo>
                <a:lnTo>
                  <a:pt x="2473118" y="565710"/>
                </a:lnTo>
                <a:lnTo>
                  <a:pt x="2414116" y="565593"/>
                </a:lnTo>
                <a:lnTo>
                  <a:pt x="2354726" y="564709"/>
                </a:lnTo>
                <a:lnTo>
                  <a:pt x="2295187" y="563035"/>
                </a:lnTo>
                <a:lnTo>
                  <a:pt x="2235739" y="560551"/>
                </a:lnTo>
                <a:lnTo>
                  <a:pt x="2186718" y="557845"/>
                </a:lnTo>
                <a:lnTo>
                  <a:pt x="2139192" y="554615"/>
                </a:lnTo>
                <a:lnTo>
                  <a:pt x="2093309" y="550880"/>
                </a:lnTo>
                <a:lnTo>
                  <a:pt x="2049216" y="546656"/>
                </a:lnTo>
                <a:lnTo>
                  <a:pt x="2007060" y="541961"/>
                </a:lnTo>
                <a:lnTo>
                  <a:pt x="1966988" y="536813"/>
                </a:lnTo>
                <a:lnTo>
                  <a:pt x="1929147" y="531229"/>
                </a:lnTo>
                <a:lnTo>
                  <a:pt x="1876891" y="522074"/>
                </a:lnTo>
                <a:lnTo>
                  <a:pt x="1830482" y="512037"/>
                </a:lnTo>
                <a:lnTo>
                  <a:pt x="1768896" y="517490"/>
                </a:lnTo>
                <a:lnTo>
                  <a:pt x="1705803" y="522047"/>
                </a:lnTo>
                <a:lnTo>
                  <a:pt x="1641503" y="525720"/>
                </a:lnTo>
                <a:lnTo>
                  <a:pt x="1576300" y="528521"/>
                </a:lnTo>
                <a:lnTo>
                  <a:pt x="1510496" y="530464"/>
                </a:lnTo>
                <a:lnTo>
                  <a:pt x="1444392" y="531559"/>
                </a:lnTo>
                <a:lnTo>
                  <a:pt x="1378290" y="531820"/>
                </a:lnTo>
                <a:lnTo>
                  <a:pt x="1312493" y="531260"/>
                </a:lnTo>
                <a:lnTo>
                  <a:pt x="1247302" y="529889"/>
                </a:lnTo>
                <a:lnTo>
                  <a:pt x="1183020" y="527721"/>
                </a:lnTo>
                <a:lnTo>
                  <a:pt x="1119949" y="524769"/>
                </a:lnTo>
                <a:lnTo>
                  <a:pt x="1058390" y="521044"/>
                </a:lnTo>
                <a:lnTo>
                  <a:pt x="998646" y="516558"/>
                </a:lnTo>
                <a:lnTo>
                  <a:pt x="941019" y="511326"/>
                </a:lnTo>
                <a:lnTo>
                  <a:pt x="885811" y="505357"/>
                </a:lnTo>
                <a:lnTo>
                  <a:pt x="833323" y="498666"/>
                </a:lnTo>
                <a:lnTo>
                  <a:pt x="783858" y="491265"/>
                </a:lnTo>
                <a:lnTo>
                  <a:pt x="737718" y="483165"/>
                </a:lnTo>
                <a:lnTo>
                  <a:pt x="695205" y="474379"/>
                </a:lnTo>
                <a:lnTo>
                  <a:pt x="656621" y="464920"/>
                </a:lnTo>
                <a:lnTo>
                  <a:pt x="653573" y="464031"/>
                </a:lnTo>
                <a:lnTo>
                  <a:pt x="650525" y="463269"/>
                </a:lnTo>
                <a:lnTo>
                  <a:pt x="647604" y="462380"/>
                </a:lnTo>
                <a:lnTo>
                  <a:pt x="608057" y="462878"/>
                </a:lnTo>
                <a:lnTo>
                  <a:pt x="569024" y="462861"/>
                </a:lnTo>
                <a:lnTo>
                  <a:pt x="530642" y="462345"/>
                </a:lnTo>
                <a:lnTo>
                  <a:pt x="456382" y="459891"/>
                </a:lnTo>
                <a:lnTo>
                  <a:pt x="386382" y="455658"/>
                </a:lnTo>
                <a:lnTo>
                  <a:pt x="321745" y="449788"/>
                </a:lnTo>
                <a:lnTo>
                  <a:pt x="263574" y="442421"/>
                </a:lnTo>
                <a:lnTo>
                  <a:pt x="212973" y="433701"/>
                </a:lnTo>
                <a:lnTo>
                  <a:pt x="171045" y="423768"/>
                </a:lnTo>
                <a:lnTo>
                  <a:pt x="126828" y="406905"/>
                </a:lnTo>
                <a:lnTo>
                  <a:pt x="108166" y="384506"/>
                </a:lnTo>
                <a:lnTo>
                  <a:pt x="109571" y="379519"/>
                </a:lnTo>
                <a:lnTo>
                  <a:pt x="145656" y="355570"/>
                </a:lnTo>
                <a:lnTo>
                  <a:pt x="189471" y="342496"/>
                </a:lnTo>
                <a:lnTo>
                  <a:pt x="227415" y="334557"/>
                </a:lnTo>
                <a:lnTo>
                  <a:pt x="195735" y="330828"/>
                </a:lnTo>
                <a:lnTo>
                  <a:pt x="138943" y="322398"/>
                </a:lnTo>
                <a:lnTo>
                  <a:pt x="91257" y="312841"/>
                </a:lnTo>
                <a:lnTo>
                  <a:pt x="53099" y="302366"/>
                </a:lnTo>
                <a:lnTo>
                  <a:pt x="14646" y="285382"/>
                </a:lnTo>
                <a:lnTo>
                  <a:pt x="0" y="267494"/>
                </a:lnTo>
                <a:lnTo>
                  <a:pt x="653" y="261451"/>
                </a:lnTo>
                <a:lnTo>
                  <a:pt x="32352" y="237567"/>
                </a:lnTo>
                <a:lnTo>
                  <a:pt x="78451" y="222996"/>
                </a:lnTo>
                <a:lnTo>
                  <a:pt x="119579" y="214199"/>
                </a:lnTo>
                <a:lnTo>
                  <a:pt x="167462" y="206510"/>
                </a:lnTo>
                <a:lnTo>
                  <a:pt x="221257" y="200014"/>
                </a:lnTo>
                <a:lnTo>
                  <a:pt x="259990" y="196387"/>
                </a:lnTo>
                <a:lnTo>
                  <a:pt x="300727" y="193353"/>
                </a:lnTo>
                <a:lnTo>
                  <a:pt x="343218" y="190937"/>
                </a:lnTo>
                <a:lnTo>
                  <a:pt x="387215" y="189164"/>
                </a:lnTo>
                <a:lnTo>
                  <a:pt x="432466" y="188060"/>
                </a:lnTo>
                <a:lnTo>
                  <a:pt x="436530" y="186282"/>
                </a:lnTo>
                <a:close/>
              </a:path>
            </a:pathLst>
          </a:custGeom>
          <a:ln w="12192">
            <a:solidFill>
              <a:srgbClr val="F57A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878703" y="1464944"/>
            <a:ext cx="31750" cy="31750"/>
          </a:xfrm>
          <a:custGeom>
            <a:avLst/>
            <a:gdLst/>
            <a:ahLst/>
            <a:cxnLst/>
            <a:rect l="l" t="t" r="r" b="b"/>
            <a:pathLst>
              <a:path w="31750" h="31750">
                <a:moveTo>
                  <a:pt x="31369" y="15620"/>
                </a:moveTo>
                <a:lnTo>
                  <a:pt x="31369" y="24383"/>
                </a:lnTo>
                <a:lnTo>
                  <a:pt x="24384" y="31368"/>
                </a:lnTo>
                <a:lnTo>
                  <a:pt x="15748" y="31368"/>
                </a:lnTo>
                <a:lnTo>
                  <a:pt x="6985" y="31368"/>
                </a:lnTo>
                <a:lnTo>
                  <a:pt x="0" y="24383"/>
                </a:lnTo>
                <a:lnTo>
                  <a:pt x="0" y="15620"/>
                </a:lnTo>
                <a:lnTo>
                  <a:pt x="0" y="6984"/>
                </a:lnTo>
                <a:lnTo>
                  <a:pt x="6985" y="0"/>
                </a:lnTo>
                <a:lnTo>
                  <a:pt x="15748" y="0"/>
                </a:lnTo>
                <a:lnTo>
                  <a:pt x="24384" y="0"/>
                </a:lnTo>
                <a:lnTo>
                  <a:pt x="31369" y="6984"/>
                </a:lnTo>
                <a:lnTo>
                  <a:pt x="31369" y="15620"/>
                </a:lnTo>
                <a:close/>
              </a:path>
            </a:pathLst>
          </a:custGeom>
          <a:ln w="12192">
            <a:solidFill>
              <a:srgbClr val="F57A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670937" y="1426965"/>
            <a:ext cx="60960" cy="62230"/>
          </a:xfrm>
          <a:custGeom>
            <a:avLst/>
            <a:gdLst/>
            <a:ahLst/>
            <a:cxnLst/>
            <a:rect l="l" t="t" r="r" b="b"/>
            <a:pathLst>
              <a:path w="60960" h="62230">
                <a:moveTo>
                  <a:pt x="60445" y="31248"/>
                </a:moveTo>
                <a:lnTo>
                  <a:pt x="57235" y="45045"/>
                </a:lnTo>
                <a:lnTo>
                  <a:pt x="48631" y="55743"/>
                </a:lnTo>
                <a:lnTo>
                  <a:pt x="36170" y="61805"/>
                </a:lnTo>
                <a:lnTo>
                  <a:pt x="19651" y="59753"/>
                </a:lnTo>
                <a:lnTo>
                  <a:pt x="7474" y="53123"/>
                </a:lnTo>
                <a:lnTo>
                  <a:pt x="0" y="43053"/>
                </a:lnTo>
                <a:lnTo>
                  <a:pt x="803" y="25227"/>
                </a:lnTo>
                <a:lnTo>
                  <a:pt x="5913" y="12159"/>
                </a:lnTo>
                <a:lnTo>
                  <a:pt x="14355" y="3775"/>
                </a:lnTo>
                <a:lnTo>
                  <a:pt x="25153" y="0"/>
                </a:lnTo>
                <a:lnTo>
                  <a:pt x="40507" y="2670"/>
                </a:lnTo>
                <a:lnTo>
                  <a:pt x="52008" y="10232"/>
                </a:lnTo>
                <a:lnTo>
                  <a:pt x="58852" y="21418"/>
                </a:lnTo>
                <a:lnTo>
                  <a:pt x="60445" y="31248"/>
                </a:lnTo>
                <a:close/>
              </a:path>
            </a:pathLst>
          </a:custGeom>
          <a:ln w="12192">
            <a:solidFill>
              <a:srgbClr val="F57A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427660" y="1385865"/>
            <a:ext cx="93980" cy="93345"/>
          </a:xfrm>
          <a:custGeom>
            <a:avLst/>
            <a:gdLst/>
            <a:ahLst/>
            <a:cxnLst/>
            <a:rect l="l" t="t" r="r" b="b"/>
            <a:pathLst>
              <a:path w="93979" h="93344">
                <a:moveTo>
                  <a:pt x="93791" y="46313"/>
                </a:moveTo>
                <a:lnTo>
                  <a:pt x="76129" y="83099"/>
                </a:lnTo>
                <a:lnTo>
                  <a:pt x="50313" y="93291"/>
                </a:lnTo>
                <a:lnTo>
                  <a:pt x="34951" y="91332"/>
                </a:lnTo>
                <a:lnTo>
                  <a:pt x="21779" y="85702"/>
                </a:lnTo>
                <a:lnTo>
                  <a:pt x="11256" y="77001"/>
                </a:lnTo>
                <a:lnTo>
                  <a:pt x="3843" y="65829"/>
                </a:lnTo>
                <a:lnTo>
                  <a:pt x="0" y="52784"/>
                </a:lnTo>
                <a:lnTo>
                  <a:pt x="1701" y="36629"/>
                </a:lnTo>
                <a:lnTo>
                  <a:pt x="6906" y="22950"/>
                </a:lnTo>
                <a:lnTo>
                  <a:pt x="15061" y="12071"/>
                </a:lnTo>
                <a:lnTo>
                  <a:pt x="25613" y="4313"/>
                </a:lnTo>
                <a:lnTo>
                  <a:pt x="38008" y="0"/>
                </a:lnTo>
                <a:lnTo>
                  <a:pt x="54729" y="1454"/>
                </a:lnTo>
                <a:lnTo>
                  <a:pt x="87964" y="24082"/>
                </a:lnTo>
                <a:lnTo>
                  <a:pt x="93791" y="46313"/>
                </a:lnTo>
                <a:close/>
              </a:path>
            </a:pathLst>
          </a:custGeom>
          <a:ln w="12192">
            <a:solidFill>
              <a:srgbClr val="F57A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827209" y="1386458"/>
            <a:ext cx="114300" cy="5080"/>
          </a:xfrm>
          <a:custGeom>
            <a:avLst/>
            <a:gdLst/>
            <a:ahLst/>
            <a:cxnLst/>
            <a:rect l="l" t="t" r="r" b="b"/>
            <a:pathLst>
              <a:path w="114300" h="5080">
                <a:moveTo>
                  <a:pt x="113985" y="0"/>
                </a:moveTo>
                <a:lnTo>
                  <a:pt x="64226" y="2639"/>
                </a:lnTo>
                <a:lnTo>
                  <a:pt x="25896" y="4095"/>
                </a:lnTo>
                <a:lnTo>
                  <a:pt x="12976" y="4467"/>
                </a:lnTo>
                <a:lnTo>
                  <a:pt x="0" y="4778"/>
                </a:lnTo>
              </a:path>
            </a:pathLst>
          </a:custGeom>
          <a:ln w="12192">
            <a:solidFill>
              <a:srgbClr val="F57A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926270" y="1418850"/>
            <a:ext cx="73660" cy="22860"/>
          </a:xfrm>
          <a:custGeom>
            <a:avLst/>
            <a:gdLst/>
            <a:ahLst/>
            <a:cxnLst/>
            <a:rect l="l" t="t" r="r" b="b"/>
            <a:pathLst>
              <a:path w="73660" h="22859">
                <a:moveTo>
                  <a:pt x="73088" y="22345"/>
                </a:moveTo>
                <a:lnTo>
                  <a:pt x="32906" y="11496"/>
                </a:lnTo>
                <a:lnTo>
                  <a:pt x="10132" y="3898"/>
                </a:lnTo>
                <a:lnTo>
                  <a:pt x="0" y="0"/>
                </a:lnTo>
              </a:path>
            </a:pathLst>
          </a:custGeom>
          <a:ln w="12192">
            <a:solidFill>
              <a:srgbClr val="F57A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338955" y="1384427"/>
            <a:ext cx="29209" cy="24765"/>
          </a:xfrm>
          <a:custGeom>
            <a:avLst/>
            <a:gdLst/>
            <a:ahLst/>
            <a:cxnLst/>
            <a:rect l="l" t="t" r="r" b="b"/>
            <a:pathLst>
              <a:path w="29210" h="24765">
                <a:moveTo>
                  <a:pt x="28828" y="0"/>
                </a:moveTo>
                <a:lnTo>
                  <a:pt x="22702" y="8320"/>
                </a:lnTo>
                <a:lnTo>
                  <a:pt x="13084" y="16532"/>
                </a:lnTo>
                <a:lnTo>
                  <a:pt x="0" y="24609"/>
                </a:lnTo>
              </a:path>
            </a:pathLst>
          </a:custGeom>
          <a:ln w="12192">
            <a:solidFill>
              <a:srgbClr val="F57A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955285" y="1230122"/>
            <a:ext cx="360680" cy="93345"/>
          </a:xfrm>
          <a:custGeom>
            <a:avLst/>
            <a:gdLst/>
            <a:ahLst/>
            <a:cxnLst/>
            <a:rect l="l" t="t" r="r" b="b"/>
            <a:pathLst>
              <a:path w="360679" h="93344">
                <a:moveTo>
                  <a:pt x="0" y="0"/>
                </a:moveTo>
                <a:lnTo>
                  <a:pt x="64084" y="5737"/>
                </a:lnTo>
                <a:lnTo>
                  <a:pt x="122899" y="12524"/>
                </a:lnTo>
                <a:lnTo>
                  <a:pt x="176081" y="20266"/>
                </a:lnTo>
                <a:lnTo>
                  <a:pt x="223268" y="28870"/>
                </a:lnTo>
                <a:lnTo>
                  <a:pt x="264096" y="38242"/>
                </a:lnTo>
                <a:lnTo>
                  <a:pt x="312624" y="53536"/>
                </a:lnTo>
                <a:lnTo>
                  <a:pt x="351689" y="75741"/>
                </a:lnTo>
                <a:lnTo>
                  <a:pt x="359417" y="87410"/>
                </a:lnTo>
                <a:lnTo>
                  <a:pt x="360172" y="93344"/>
                </a:lnTo>
              </a:path>
            </a:pathLst>
          </a:custGeom>
          <a:ln w="12192">
            <a:solidFill>
              <a:srgbClr val="F57A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659377" y="1130553"/>
            <a:ext cx="146050" cy="33020"/>
          </a:xfrm>
          <a:custGeom>
            <a:avLst/>
            <a:gdLst/>
            <a:ahLst/>
            <a:cxnLst/>
            <a:rect l="l" t="t" r="r" b="b"/>
            <a:pathLst>
              <a:path w="146050" h="33019">
                <a:moveTo>
                  <a:pt x="145665" y="0"/>
                </a:moveTo>
                <a:lnTo>
                  <a:pt x="106969" y="12116"/>
                </a:lnTo>
                <a:lnTo>
                  <a:pt x="58143" y="23149"/>
                </a:lnTo>
                <a:lnTo>
                  <a:pt x="15364" y="30631"/>
                </a:lnTo>
                <a:lnTo>
                  <a:pt x="0" y="32963"/>
                </a:lnTo>
              </a:path>
            </a:pathLst>
          </a:custGeom>
          <a:ln w="12192">
            <a:solidFill>
              <a:srgbClr val="F57A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420105" y="1000633"/>
            <a:ext cx="8890" cy="16510"/>
          </a:xfrm>
          <a:custGeom>
            <a:avLst/>
            <a:gdLst/>
            <a:ahLst/>
            <a:cxnLst/>
            <a:rect l="l" t="t" r="r" b="b"/>
            <a:pathLst>
              <a:path w="8889" h="16509">
                <a:moveTo>
                  <a:pt x="0" y="0"/>
                </a:moveTo>
                <a:lnTo>
                  <a:pt x="6096" y="5461"/>
                </a:lnTo>
                <a:lnTo>
                  <a:pt x="8890" y="11049"/>
                </a:lnTo>
                <a:lnTo>
                  <a:pt x="8382" y="16509"/>
                </a:lnTo>
              </a:path>
            </a:pathLst>
          </a:custGeom>
          <a:ln w="12192">
            <a:solidFill>
              <a:srgbClr val="F57A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395596" y="962208"/>
            <a:ext cx="72390" cy="19685"/>
          </a:xfrm>
          <a:custGeom>
            <a:avLst/>
            <a:gdLst/>
            <a:ahLst/>
            <a:cxnLst/>
            <a:rect l="l" t="t" r="r" b="b"/>
            <a:pathLst>
              <a:path w="72389" h="19684">
                <a:moveTo>
                  <a:pt x="0" y="19120"/>
                </a:moveTo>
                <a:lnTo>
                  <a:pt x="44605" y="6032"/>
                </a:lnTo>
                <a:lnTo>
                  <a:pt x="57927" y="2969"/>
                </a:lnTo>
                <a:lnTo>
                  <a:pt x="72083" y="0"/>
                </a:lnTo>
              </a:path>
            </a:pathLst>
          </a:custGeom>
          <a:ln w="12192">
            <a:solidFill>
              <a:srgbClr val="F57A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626865" y="975460"/>
            <a:ext cx="33655" cy="16510"/>
          </a:xfrm>
          <a:custGeom>
            <a:avLst/>
            <a:gdLst/>
            <a:ahLst/>
            <a:cxnLst/>
            <a:rect l="l" t="t" r="r" b="b"/>
            <a:pathLst>
              <a:path w="33654" h="16509">
                <a:moveTo>
                  <a:pt x="0" y="15901"/>
                </a:moveTo>
                <a:lnTo>
                  <a:pt x="8634" y="10511"/>
                </a:lnTo>
                <a:lnTo>
                  <a:pt x="19676" y="5205"/>
                </a:lnTo>
                <a:lnTo>
                  <a:pt x="33089" y="0"/>
                </a:lnTo>
              </a:path>
            </a:pathLst>
          </a:custGeom>
          <a:ln w="12192">
            <a:solidFill>
              <a:srgbClr val="F57A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724785" y="997585"/>
            <a:ext cx="139700" cy="17145"/>
          </a:xfrm>
          <a:custGeom>
            <a:avLst/>
            <a:gdLst/>
            <a:ahLst/>
            <a:cxnLst/>
            <a:rect l="l" t="t" r="r" b="b"/>
            <a:pathLst>
              <a:path w="139700" h="17144">
                <a:moveTo>
                  <a:pt x="0" y="0"/>
                </a:moveTo>
                <a:lnTo>
                  <a:pt x="40364" y="4087"/>
                </a:lnTo>
                <a:lnTo>
                  <a:pt x="78964" y="8557"/>
                </a:lnTo>
                <a:lnTo>
                  <a:pt x="127543" y="15134"/>
                </a:lnTo>
                <a:lnTo>
                  <a:pt x="139152" y="16892"/>
                </a:lnTo>
              </a:path>
            </a:pathLst>
          </a:custGeom>
          <a:ln w="12192">
            <a:solidFill>
              <a:srgbClr val="F57A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608973" y="1121217"/>
            <a:ext cx="22225" cy="15240"/>
          </a:xfrm>
          <a:custGeom>
            <a:avLst/>
            <a:gdLst/>
            <a:ahLst/>
            <a:cxnLst/>
            <a:rect l="l" t="t" r="r" b="b"/>
            <a:pathLst>
              <a:path w="22225" h="15240">
                <a:moveTo>
                  <a:pt x="21833" y="15051"/>
                </a:moveTo>
                <a:lnTo>
                  <a:pt x="9405" y="7563"/>
                </a:lnTo>
                <a:lnTo>
                  <a:pt x="0" y="0"/>
                </a:lnTo>
              </a:path>
            </a:pathLst>
          </a:custGeom>
          <a:ln w="12192">
            <a:solidFill>
              <a:srgbClr val="F57A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1400175" y="1101723"/>
            <a:ext cx="3533775" cy="216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37185" algn="l"/>
                <a:tab pos="472440" algn="l"/>
              </a:tabLst>
            </a:pPr>
            <a:r>
              <a:rPr sz="1500" u="heavy" dirty="0">
                <a:solidFill>
                  <a:srgbClr val="585858"/>
                </a:solidFill>
                <a:latin typeface="Times New Roman"/>
                <a:cs typeface="Times New Roman"/>
              </a:rPr>
              <a:t> 	</a:t>
            </a:r>
            <a:r>
              <a:rPr sz="1500" dirty="0">
                <a:solidFill>
                  <a:srgbClr val="585858"/>
                </a:solidFill>
                <a:latin typeface="Times New Roman"/>
                <a:cs typeface="Times New Roman"/>
              </a:rPr>
              <a:t>	</a:t>
            </a:r>
            <a:r>
              <a:rPr sz="1500" b="1" dirty="0">
                <a:solidFill>
                  <a:srgbClr val="585858"/>
                </a:solidFill>
                <a:latin typeface="微软雅黑"/>
                <a:cs typeface="微软雅黑"/>
              </a:rPr>
              <a:t>为什么人员信息必须要验证通过？？</a:t>
            </a:r>
            <a:endParaRPr sz="1500">
              <a:latin typeface="微软雅黑"/>
              <a:cs typeface="微软雅黑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1606296" y="3732276"/>
            <a:ext cx="2239010" cy="574675"/>
          </a:xfrm>
          <a:custGeom>
            <a:avLst/>
            <a:gdLst/>
            <a:ahLst/>
            <a:cxnLst/>
            <a:rect l="l" t="t" r="r" b="b"/>
            <a:pathLst>
              <a:path w="2239010" h="574675">
                <a:moveTo>
                  <a:pt x="2142998" y="0"/>
                </a:moveTo>
                <a:lnTo>
                  <a:pt x="86023" y="490"/>
                </a:lnTo>
                <a:lnTo>
                  <a:pt x="46155" y="13859"/>
                </a:lnTo>
                <a:lnTo>
                  <a:pt x="16378" y="42227"/>
                </a:lnTo>
                <a:lnTo>
                  <a:pt x="1105" y="81182"/>
                </a:lnTo>
                <a:lnTo>
                  <a:pt x="0" y="95758"/>
                </a:lnTo>
                <a:lnTo>
                  <a:pt x="490" y="488532"/>
                </a:lnTo>
                <a:lnTo>
                  <a:pt x="13859" y="528415"/>
                </a:lnTo>
                <a:lnTo>
                  <a:pt x="42227" y="558183"/>
                </a:lnTo>
                <a:lnTo>
                  <a:pt x="81182" y="573443"/>
                </a:lnTo>
                <a:lnTo>
                  <a:pt x="95758" y="574548"/>
                </a:lnTo>
                <a:lnTo>
                  <a:pt x="2152732" y="574058"/>
                </a:lnTo>
                <a:lnTo>
                  <a:pt x="2192600" y="560700"/>
                </a:lnTo>
                <a:lnTo>
                  <a:pt x="2222377" y="532342"/>
                </a:lnTo>
                <a:lnTo>
                  <a:pt x="2237650" y="493377"/>
                </a:lnTo>
                <a:lnTo>
                  <a:pt x="2238755" y="478790"/>
                </a:lnTo>
                <a:lnTo>
                  <a:pt x="2238265" y="86023"/>
                </a:lnTo>
                <a:lnTo>
                  <a:pt x="2224896" y="46155"/>
                </a:lnTo>
                <a:lnTo>
                  <a:pt x="2196528" y="16378"/>
                </a:lnTo>
                <a:lnTo>
                  <a:pt x="2157573" y="1105"/>
                </a:lnTo>
                <a:lnTo>
                  <a:pt x="2142998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1950466" y="3872432"/>
            <a:ext cx="1549400" cy="330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5" dirty="0">
                <a:solidFill>
                  <a:srgbClr val="FFFFFF"/>
                </a:solidFill>
                <a:latin typeface="微软雅黑"/>
                <a:cs typeface="微软雅黑"/>
              </a:rPr>
              <a:t>身份证号码</a:t>
            </a:r>
            <a:endParaRPr sz="2400">
              <a:latin typeface="微软雅黑"/>
              <a:cs typeface="微软雅黑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4817364" y="3732276"/>
            <a:ext cx="2239010" cy="574675"/>
          </a:xfrm>
          <a:custGeom>
            <a:avLst/>
            <a:gdLst/>
            <a:ahLst/>
            <a:cxnLst/>
            <a:rect l="l" t="t" r="r" b="b"/>
            <a:pathLst>
              <a:path w="2239009" h="574675">
                <a:moveTo>
                  <a:pt x="2142997" y="0"/>
                </a:moveTo>
                <a:lnTo>
                  <a:pt x="86023" y="490"/>
                </a:lnTo>
                <a:lnTo>
                  <a:pt x="46155" y="13859"/>
                </a:lnTo>
                <a:lnTo>
                  <a:pt x="16378" y="42227"/>
                </a:lnTo>
                <a:lnTo>
                  <a:pt x="1105" y="81182"/>
                </a:lnTo>
                <a:lnTo>
                  <a:pt x="0" y="95758"/>
                </a:lnTo>
                <a:lnTo>
                  <a:pt x="490" y="488532"/>
                </a:lnTo>
                <a:lnTo>
                  <a:pt x="13859" y="528415"/>
                </a:lnTo>
                <a:lnTo>
                  <a:pt x="42227" y="558183"/>
                </a:lnTo>
                <a:lnTo>
                  <a:pt x="81182" y="573443"/>
                </a:lnTo>
                <a:lnTo>
                  <a:pt x="95758" y="574548"/>
                </a:lnTo>
                <a:lnTo>
                  <a:pt x="2152732" y="574058"/>
                </a:lnTo>
                <a:lnTo>
                  <a:pt x="2192600" y="560700"/>
                </a:lnTo>
                <a:lnTo>
                  <a:pt x="2222377" y="532342"/>
                </a:lnTo>
                <a:lnTo>
                  <a:pt x="2237650" y="493377"/>
                </a:lnTo>
                <a:lnTo>
                  <a:pt x="2238756" y="478790"/>
                </a:lnTo>
                <a:lnTo>
                  <a:pt x="2238265" y="86023"/>
                </a:lnTo>
                <a:lnTo>
                  <a:pt x="2224896" y="46155"/>
                </a:lnTo>
                <a:lnTo>
                  <a:pt x="2196528" y="16378"/>
                </a:lnTo>
                <a:lnTo>
                  <a:pt x="2157573" y="1105"/>
                </a:lnTo>
                <a:lnTo>
                  <a:pt x="2142997" y="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5008879" y="3872432"/>
            <a:ext cx="1856105" cy="330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solidFill>
                  <a:srgbClr val="FFFFFF"/>
                </a:solidFill>
                <a:latin typeface="微软雅黑"/>
                <a:cs typeface="微软雅黑"/>
              </a:rPr>
              <a:t>纳税人识别号</a:t>
            </a:r>
            <a:endParaRPr sz="2400">
              <a:latin typeface="微软雅黑"/>
              <a:cs typeface="微软雅黑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6534911" y="1211580"/>
            <a:ext cx="1854707" cy="18531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128642" y="3895483"/>
            <a:ext cx="414655" cy="101600"/>
          </a:xfrm>
          <a:custGeom>
            <a:avLst/>
            <a:gdLst/>
            <a:ahLst/>
            <a:cxnLst/>
            <a:rect l="l" t="t" r="r" b="b"/>
            <a:pathLst>
              <a:path w="414654" h="101600">
                <a:moveTo>
                  <a:pt x="414274" y="0"/>
                </a:moveTo>
                <a:lnTo>
                  <a:pt x="0" y="0"/>
                </a:lnTo>
                <a:lnTo>
                  <a:pt x="0" y="101079"/>
                </a:lnTo>
                <a:lnTo>
                  <a:pt x="414274" y="101079"/>
                </a:lnTo>
                <a:lnTo>
                  <a:pt x="414274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128642" y="4047109"/>
            <a:ext cx="414655" cy="101600"/>
          </a:xfrm>
          <a:custGeom>
            <a:avLst/>
            <a:gdLst/>
            <a:ahLst/>
            <a:cxnLst/>
            <a:rect l="l" t="t" r="r" b="b"/>
            <a:pathLst>
              <a:path w="414654" h="101600">
                <a:moveTo>
                  <a:pt x="414274" y="0"/>
                </a:moveTo>
                <a:lnTo>
                  <a:pt x="0" y="0"/>
                </a:lnTo>
                <a:lnTo>
                  <a:pt x="0" y="101079"/>
                </a:lnTo>
                <a:lnTo>
                  <a:pt x="414274" y="101079"/>
                </a:lnTo>
                <a:lnTo>
                  <a:pt x="414274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3088" y="51815"/>
            <a:ext cx="443865" cy="467995"/>
          </a:xfrm>
          <a:custGeom>
            <a:avLst/>
            <a:gdLst/>
            <a:ahLst/>
            <a:cxnLst/>
            <a:rect l="l" t="t" r="r" b="b"/>
            <a:pathLst>
              <a:path w="443865" h="467995">
                <a:moveTo>
                  <a:pt x="123520" y="0"/>
                </a:moveTo>
                <a:lnTo>
                  <a:pt x="0" y="0"/>
                </a:lnTo>
                <a:lnTo>
                  <a:pt x="0" y="467868"/>
                </a:lnTo>
                <a:lnTo>
                  <a:pt x="123520" y="467868"/>
                </a:lnTo>
                <a:lnTo>
                  <a:pt x="123520" y="440436"/>
                </a:lnTo>
                <a:lnTo>
                  <a:pt x="61760" y="440436"/>
                </a:lnTo>
                <a:lnTo>
                  <a:pt x="45465" y="437007"/>
                </a:lnTo>
                <a:lnTo>
                  <a:pt x="18872" y="405257"/>
                </a:lnTo>
                <a:lnTo>
                  <a:pt x="17157" y="394843"/>
                </a:lnTo>
                <a:lnTo>
                  <a:pt x="18872" y="387223"/>
                </a:lnTo>
                <a:lnTo>
                  <a:pt x="45465" y="354584"/>
                </a:lnTo>
                <a:lnTo>
                  <a:pt x="61760" y="350266"/>
                </a:lnTo>
                <a:lnTo>
                  <a:pt x="123520" y="350266"/>
                </a:lnTo>
                <a:lnTo>
                  <a:pt x="123520" y="217170"/>
                </a:lnTo>
                <a:lnTo>
                  <a:pt x="26593" y="217170"/>
                </a:lnTo>
                <a:lnTo>
                  <a:pt x="26593" y="64388"/>
                </a:lnTo>
                <a:lnTo>
                  <a:pt x="123520" y="64388"/>
                </a:lnTo>
                <a:lnTo>
                  <a:pt x="123520" y="0"/>
                </a:lnTo>
                <a:close/>
              </a:path>
              <a:path w="443865" h="467995">
                <a:moveTo>
                  <a:pt x="123520" y="350266"/>
                </a:moveTo>
                <a:lnTo>
                  <a:pt x="61760" y="350266"/>
                </a:lnTo>
                <a:lnTo>
                  <a:pt x="72059" y="351917"/>
                </a:lnTo>
                <a:lnTo>
                  <a:pt x="79781" y="354584"/>
                </a:lnTo>
                <a:lnTo>
                  <a:pt x="106362" y="387223"/>
                </a:lnTo>
                <a:lnTo>
                  <a:pt x="106362" y="405257"/>
                </a:lnTo>
                <a:lnTo>
                  <a:pt x="79781" y="437007"/>
                </a:lnTo>
                <a:lnTo>
                  <a:pt x="61760" y="440436"/>
                </a:lnTo>
                <a:lnTo>
                  <a:pt x="123520" y="440436"/>
                </a:lnTo>
                <a:lnTo>
                  <a:pt x="123520" y="350266"/>
                </a:lnTo>
                <a:close/>
              </a:path>
              <a:path w="443865" h="467995">
                <a:moveTo>
                  <a:pt x="61760" y="358901"/>
                </a:moveTo>
                <a:lnTo>
                  <a:pt x="54902" y="360553"/>
                </a:lnTo>
                <a:lnTo>
                  <a:pt x="48031" y="361442"/>
                </a:lnTo>
                <a:lnTo>
                  <a:pt x="42036" y="365760"/>
                </a:lnTo>
                <a:lnTo>
                  <a:pt x="36880" y="369950"/>
                </a:lnTo>
                <a:lnTo>
                  <a:pt x="32600" y="376047"/>
                </a:lnTo>
                <a:lnTo>
                  <a:pt x="28308" y="381126"/>
                </a:lnTo>
                <a:lnTo>
                  <a:pt x="26593" y="387985"/>
                </a:lnTo>
                <a:lnTo>
                  <a:pt x="25730" y="394843"/>
                </a:lnTo>
                <a:lnTo>
                  <a:pt x="26593" y="403479"/>
                </a:lnTo>
                <a:lnTo>
                  <a:pt x="54902" y="431800"/>
                </a:lnTo>
                <a:lnTo>
                  <a:pt x="70345" y="431800"/>
                </a:lnTo>
                <a:lnTo>
                  <a:pt x="95211" y="410337"/>
                </a:lnTo>
                <a:lnTo>
                  <a:pt x="98653" y="403479"/>
                </a:lnTo>
                <a:lnTo>
                  <a:pt x="98653" y="387985"/>
                </a:lnTo>
                <a:lnTo>
                  <a:pt x="92646" y="376047"/>
                </a:lnTo>
                <a:lnTo>
                  <a:pt x="88353" y="369950"/>
                </a:lnTo>
                <a:lnTo>
                  <a:pt x="83210" y="365760"/>
                </a:lnTo>
                <a:lnTo>
                  <a:pt x="77203" y="361442"/>
                </a:lnTo>
                <a:lnTo>
                  <a:pt x="70345" y="360553"/>
                </a:lnTo>
                <a:lnTo>
                  <a:pt x="61760" y="358901"/>
                </a:lnTo>
                <a:close/>
              </a:path>
              <a:path w="443865" h="467995">
                <a:moveTo>
                  <a:pt x="123520" y="64388"/>
                </a:moveTo>
                <a:lnTo>
                  <a:pt x="96926" y="64388"/>
                </a:lnTo>
                <a:lnTo>
                  <a:pt x="96926" y="217170"/>
                </a:lnTo>
                <a:lnTo>
                  <a:pt x="123520" y="217170"/>
                </a:lnTo>
                <a:lnTo>
                  <a:pt x="123520" y="64388"/>
                </a:lnTo>
                <a:close/>
              </a:path>
              <a:path w="443865" h="467995">
                <a:moveTo>
                  <a:pt x="85775" y="181991"/>
                </a:moveTo>
                <a:lnTo>
                  <a:pt x="37744" y="181991"/>
                </a:lnTo>
                <a:lnTo>
                  <a:pt x="37744" y="201803"/>
                </a:lnTo>
                <a:lnTo>
                  <a:pt x="85775" y="201803"/>
                </a:lnTo>
                <a:lnTo>
                  <a:pt x="85775" y="181991"/>
                </a:lnTo>
                <a:close/>
              </a:path>
              <a:path w="443865" h="467995">
                <a:moveTo>
                  <a:pt x="85775" y="126237"/>
                </a:moveTo>
                <a:lnTo>
                  <a:pt x="37744" y="126237"/>
                </a:lnTo>
                <a:lnTo>
                  <a:pt x="37744" y="145923"/>
                </a:lnTo>
                <a:lnTo>
                  <a:pt x="85775" y="145923"/>
                </a:lnTo>
                <a:lnTo>
                  <a:pt x="85775" y="126237"/>
                </a:lnTo>
                <a:close/>
              </a:path>
              <a:path w="443865" h="467995">
                <a:moveTo>
                  <a:pt x="85775" y="73025"/>
                </a:moveTo>
                <a:lnTo>
                  <a:pt x="37744" y="73025"/>
                </a:lnTo>
                <a:lnTo>
                  <a:pt x="37744" y="91821"/>
                </a:lnTo>
                <a:lnTo>
                  <a:pt x="85775" y="91821"/>
                </a:lnTo>
                <a:lnTo>
                  <a:pt x="85775" y="73025"/>
                </a:lnTo>
                <a:close/>
              </a:path>
              <a:path w="443865" h="467995">
                <a:moveTo>
                  <a:pt x="286512" y="0"/>
                </a:moveTo>
                <a:lnTo>
                  <a:pt x="162979" y="0"/>
                </a:lnTo>
                <a:lnTo>
                  <a:pt x="162979" y="467868"/>
                </a:lnTo>
                <a:lnTo>
                  <a:pt x="286512" y="467868"/>
                </a:lnTo>
                <a:lnTo>
                  <a:pt x="286512" y="440436"/>
                </a:lnTo>
                <a:lnTo>
                  <a:pt x="224739" y="440436"/>
                </a:lnTo>
                <a:lnTo>
                  <a:pt x="216166" y="438658"/>
                </a:lnTo>
                <a:lnTo>
                  <a:pt x="207594" y="437007"/>
                </a:lnTo>
                <a:lnTo>
                  <a:pt x="199008" y="433578"/>
                </a:lnTo>
                <a:lnTo>
                  <a:pt x="193865" y="427482"/>
                </a:lnTo>
                <a:lnTo>
                  <a:pt x="187858" y="420624"/>
                </a:lnTo>
                <a:lnTo>
                  <a:pt x="183565" y="413766"/>
                </a:lnTo>
                <a:lnTo>
                  <a:pt x="181000" y="405257"/>
                </a:lnTo>
                <a:lnTo>
                  <a:pt x="179285" y="394843"/>
                </a:lnTo>
                <a:lnTo>
                  <a:pt x="181000" y="387223"/>
                </a:lnTo>
                <a:lnTo>
                  <a:pt x="207594" y="354584"/>
                </a:lnTo>
                <a:lnTo>
                  <a:pt x="224739" y="350266"/>
                </a:lnTo>
                <a:lnTo>
                  <a:pt x="286512" y="350266"/>
                </a:lnTo>
                <a:lnTo>
                  <a:pt x="286512" y="217170"/>
                </a:lnTo>
                <a:lnTo>
                  <a:pt x="189572" y="217170"/>
                </a:lnTo>
                <a:lnTo>
                  <a:pt x="189572" y="64388"/>
                </a:lnTo>
                <a:lnTo>
                  <a:pt x="286512" y="64388"/>
                </a:lnTo>
                <a:lnTo>
                  <a:pt x="286512" y="0"/>
                </a:lnTo>
                <a:close/>
              </a:path>
              <a:path w="443865" h="467995">
                <a:moveTo>
                  <a:pt x="286512" y="350266"/>
                </a:moveTo>
                <a:lnTo>
                  <a:pt x="224739" y="350266"/>
                </a:lnTo>
                <a:lnTo>
                  <a:pt x="234175" y="351917"/>
                </a:lnTo>
                <a:lnTo>
                  <a:pt x="242760" y="354584"/>
                </a:lnTo>
                <a:lnTo>
                  <a:pt x="249618" y="358901"/>
                </a:lnTo>
                <a:lnTo>
                  <a:pt x="256489" y="363093"/>
                </a:lnTo>
                <a:lnTo>
                  <a:pt x="262483" y="369950"/>
                </a:lnTo>
                <a:lnTo>
                  <a:pt x="266776" y="378587"/>
                </a:lnTo>
                <a:lnTo>
                  <a:pt x="269354" y="387223"/>
                </a:lnTo>
                <a:lnTo>
                  <a:pt x="269354" y="405257"/>
                </a:lnTo>
                <a:lnTo>
                  <a:pt x="242760" y="437007"/>
                </a:lnTo>
                <a:lnTo>
                  <a:pt x="224739" y="440436"/>
                </a:lnTo>
                <a:lnTo>
                  <a:pt x="286512" y="440436"/>
                </a:lnTo>
                <a:lnTo>
                  <a:pt x="286512" y="350266"/>
                </a:lnTo>
                <a:close/>
              </a:path>
              <a:path w="443865" h="467995">
                <a:moveTo>
                  <a:pt x="224739" y="358901"/>
                </a:moveTo>
                <a:lnTo>
                  <a:pt x="217030" y="360553"/>
                </a:lnTo>
                <a:lnTo>
                  <a:pt x="210159" y="361442"/>
                </a:lnTo>
                <a:lnTo>
                  <a:pt x="205016" y="365760"/>
                </a:lnTo>
                <a:lnTo>
                  <a:pt x="199008" y="369950"/>
                </a:lnTo>
                <a:lnTo>
                  <a:pt x="194716" y="376047"/>
                </a:lnTo>
                <a:lnTo>
                  <a:pt x="190436" y="381126"/>
                </a:lnTo>
                <a:lnTo>
                  <a:pt x="189572" y="387985"/>
                </a:lnTo>
                <a:lnTo>
                  <a:pt x="187858" y="394843"/>
                </a:lnTo>
                <a:lnTo>
                  <a:pt x="189572" y="403479"/>
                </a:lnTo>
                <a:lnTo>
                  <a:pt x="217030" y="431800"/>
                </a:lnTo>
                <a:lnTo>
                  <a:pt x="231609" y="431800"/>
                </a:lnTo>
                <a:lnTo>
                  <a:pt x="260769" y="403479"/>
                </a:lnTo>
                <a:lnTo>
                  <a:pt x="260769" y="387985"/>
                </a:lnTo>
                <a:lnTo>
                  <a:pt x="231609" y="360553"/>
                </a:lnTo>
                <a:lnTo>
                  <a:pt x="224739" y="358901"/>
                </a:lnTo>
                <a:close/>
              </a:path>
              <a:path w="443865" h="467995">
                <a:moveTo>
                  <a:pt x="286512" y="64388"/>
                </a:moveTo>
                <a:lnTo>
                  <a:pt x="258203" y="64388"/>
                </a:lnTo>
                <a:lnTo>
                  <a:pt x="258203" y="217170"/>
                </a:lnTo>
                <a:lnTo>
                  <a:pt x="286512" y="217170"/>
                </a:lnTo>
                <a:lnTo>
                  <a:pt x="286512" y="64388"/>
                </a:lnTo>
                <a:close/>
              </a:path>
              <a:path w="443865" h="467995">
                <a:moveTo>
                  <a:pt x="247904" y="181991"/>
                </a:moveTo>
                <a:lnTo>
                  <a:pt x="200723" y="181991"/>
                </a:lnTo>
                <a:lnTo>
                  <a:pt x="200723" y="201803"/>
                </a:lnTo>
                <a:lnTo>
                  <a:pt x="247904" y="201803"/>
                </a:lnTo>
                <a:lnTo>
                  <a:pt x="247904" y="181991"/>
                </a:lnTo>
                <a:close/>
              </a:path>
              <a:path w="443865" h="467995">
                <a:moveTo>
                  <a:pt x="247904" y="126237"/>
                </a:moveTo>
                <a:lnTo>
                  <a:pt x="200723" y="126237"/>
                </a:lnTo>
                <a:lnTo>
                  <a:pt x="200723" y="145923"/>
                </a:lnTo>
                <a:lnTo>
                  <a:pt x="247904" y="145923"/>
                </a:lnTo>
                <a:lnTo>
                  <a:pt x="247904" y="126237"/>
                </a:lnTo>
                <a:close/>
              </a:path>
              <a:path w="443865" h="467995">
                <a:moveTo>
                  <a:pt x="247904" y="73025"/>
                </a:moveTo>
                <a:lnTo>
                  <a:pt x="200723" y="73025"/>
                </a:lnTo>
                <a:lnTo>
                  <a:pt x="200723" y="91821"/>
                </a:lnTo>
                <a:lnTo>
                  <a:pt x="247904" y="91821"/>
                </a:lnTo>
                <a:lnTo>
                  <a:pt x="247904" y="73025"/>
                </a:lnTo>
                <a:close/>
              </a:path>
              <a:path w="443865" h="467995">
                <a:moveTo>
                  <a:pt x="443484" y="0"/>
                </a:moveTo>
                <a:lnTo>
                  <a:pt x="319963" y="0"/>
                </a:lnTo>
                <a:lnTo>
                  <a:pt x="319963" y="467868"/>
                </a:lnTo>
                <a:lnTo>
                  <a:pt x="443484" y="467868"/>
                </a:lnTo>
                <a:lnTo>
                  <a:pt x="443484" y="440436"/>
                </a:lnTo>
                <a:lnTo>
                  <a:pt x="381723" y="440436"/>
                </a:lnTo>
                <a:lnTo>
                  <a:pt x="371424" y="438658"/>
                </a:lnTo>
                <a:lnTo>
                  <a:pt x="339686" y="413766"/>
                </a:lnTo>
                <a:lnTo>
                  <a:pt x="336257" y="394843"/>
                </a:lnTo>
                <a:lnTo>
                  <a:pt x="337972" y="387223"/>
                </a:lnTo>
                <a:lnTo>
                  <a:pt x="339686" y="378587"/>
                </a:lnTo>
                <a:lnTo>
                  <a:pt x="343979" y="369950"/>
                </a:lnTo>
                <a:lnTo>
                  <a:pt x="349123" y="363093"/>
                </a:lnTo>
                <a:lnTo>
                  <a:pt x="355993" y="358901"/>
                </a:lnTo>
                <a:lnTo>
                  <a:pt x="362851" y="354584"/>
                </a:lnTo>
                <a:lnTo>
                  <a:pt x="371424" y="351917"/>
                </a:lnTo>
                <a:lnTo>
                  <a:pt x="381723" y="350266"/>
                </a:lnTo>
                <a:lnTo>
                  <a:pt x="443484" y="350266"/>
                </a:lnTo>
                <a:lnTo>
                  <a:pt x="443484" y="217170"/>
                </a:lnTo>
                <a:lnTo>
                  <a:pt x="346557" y="217170"/>
                </a:lnTo>
                <a:lnTo>
                  <a:pt x="346557" y="64388"/>
                </a:lnTo>
                <a:lnTo>
                  <a:pt x="443484" y="64388"/>
                </a:lnTo>
                <a:lnTo>
                  <a:pt x="443484" y="0"/>
                </a:lnTo>
                <a:close/>
              </a:path>
              <a:path w="443865" h="467995">
                <a:moveTo>
                  <a:pt x="443484" y="350266"/>
                </a:moveTo>
                <a:lnTo>
                  <a:pt x="381723" y="350266"/>
                </a:lnTo>
                <a:lnTo>
                  <a:pt x="389445" y="351917"/>
                </a:lnTo>
                <a:lnTo>
                  <a:pt x="398018" y="354584"/>
                </a:lnTo>
                <a:lnTo>
                  <a:pt x="424611" y="387223"/>
                </a:lnTo>
                <a:lnTo>
                  <a:pt x="426326" y="394843"/>
                </a:lnTo>
                <a:lnTo>
                  <a:pt x="424611" y="405257"/>
                </a:lnTo>
                <a:lnTo>
                  <a:pt x="398018" y="437007"/>
                </a:lnTo>
                <a:lnTo>
                  <a:pt x="389445" y="438658"/>
                </a:lnTo>
                <a:lnTo>
                  <a:pt x="381723" y="440436"/>
                </a:lnTo>
                <a:lnTo>
                  <a:pt x="443484" y="440436"/>
                </a:lnTo>
                <a:lnTo>
                  <a:pt x="443484" y="350266"/>
                </a:lnTo>
                <a:close/>
              </a:path>
              <a:path w="443865" h="467995">
                <a:moveTo>
                  <a:pt x="381723" y="358901"/>
                </a:moveTo>
                <a:lnTo>
                  <a:pt x="374002" y="360553"/>
                </a:lnTo>
                <a:lnTo>
                  <a:pt x="367144" y="361442"/>
                </a:lnTo>
                <a:lnTo>
                  <a:pt x="360273" y="365760"/>
                </a:lnTo>
                <a:lnTo>
                  <a:pt x="355130" y="369950"/>
                </a:lnTo>
                <a:lnTo>
                  <a:pt x="350837" y="376047"/>
                </a:lnTo>
                <a:lnTo>
                  <a:pt x="347408" y="381126"/>
                </a:lnTo>
                <a:lnTo>
                  <a:pt x="344830" y="387985"/>
                </a:lnTo>
                <a:lnTo>
                  <a:pt x="344830" y="403479"/>
                </a:lnTo>
                <a:lnTo>
                  <a:pt x="374002" y="431800"/>
                </a:lnTo>
                <a:lnTo>
                  <a:pt x="388581" y="431800"/>
                </a:lnTo>
                <a:lnTo>
                  <a:pt x="416039" y="403479"/>
                </a:lnTo>
                <a:lnTo>
                  <a:pt x="417753" y="394843"/>
                </a:lnTo>
                <a:lnTo>
                  <a:pt x="416039" y="387985"/>
                </a:lnTo>
                <a:lnTo>
                  <a:pt x="415175" y="381126"/>
                </a:lnTo>
                <a:lnTo>
                  <a:pt x="410883" y="376047"/>
                </a:lnTo>
                <a:lnTo>
                  <a:pt x="406603" y="369950"/>
                </a:lnTo>
                <a:lnTo>
                  <a:pt x="401446" y="365760"/>
                </a:lnTo>
                <a:lnTo>
                  <a:pt x="395452" y="361442"/>
                </a:lnTo>
                <a:lnTo>
                  <a:pt x="388581" y="360553"/>
                </a:lnTo>
                <a:lnTo>
                  <a:pt x="381723" y="358901"/>
                </a:lnTo>
                <a:close/>
              </a:path>
              <a:path w="443865" h="467995">
                <a:moveTo>
                  <a:pt x="443484" y="64388"/>
                </a:moveTo>
                <a:lnTo>
                  <a:pt x="415175" y="64388"/>
                </a:lnTo>
                <a:lnTo>
                  <a:pt x="415175" y="217170"/>
                </a:lnTo>
                <a:lnTo>
                  <a:pt x="443484" y="217170"/>
                </a:lnTo>
                <a:lnTo>
                  <a:pt x="443484" y="64388"/>
                </a:lnTo>
                <a:close/>
              </a:path>
              <a:path w="443865" h="467995">
                <a:moveTo>
                  <a:pt x="404888" y="181991"/>
                </a:moveTo>
                <a:lnTo>
                  <a:pt x="357708" y="181991"/>
                </a:lnTo>
                <a:lnTo>
                  <a:pt x="357708" y="201803"/>
                </a:lnTo>
                <a:lnTo>
                  <a:pt x="404888" y="201803"/>
                </a:lnTo>
                <a:lnTo>
                  <a:pt x="404888" y="181991"/>
                </a:lnTo>
                <a:close/>
              </a:path>
              <a:path w="443865" h="467995">
                <a:moveTo>
                  <a:pt x="404888" y="126237"/>
                </a:moveTo>
                <a:lnTo>
                  <a:pt x="357708" y="126237"/>
                </a:lnTo>
                <a:lnTo>
                  <a:pt x="357708" y="145923"/>
                </a:lnTo>
                <a:lnTo>
                  <a:pt x="404888" y="145923"/>
                </a:lnTo>
                <a:lnTo>
                  <a:pt x="404888" y="126237"/>
                </a:lnTo>
                <a:close/>
              </a:path>
              <a:path w="443865" h="467995">
                <a:moveTo>
                  <a:pt x="404888" y="73025"/>
                </a:moveTo>
                <a:lnTo>
                  <a:pt x="357708" y="73025"/>
                </a:lnTo>
                <a:lnTo>
                  <a:pt x="357708" y="91821"/>
                </a:lnTo>
                <a:lnTo>
                  <a:pt x="404888" y="91821"/>
                </a:lnTo>
                <a:lnTo>
                  <a:pt x="404888" y="73025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076704" y="129462"/>
            <a:ext cx="2316480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solidFill>
                  <a:srgbClr val="D9D9D9"/>
                </a:solidFill>
                <a:latin typeface="微软雅黑"/>
                <a:cs typeface="微软雅黑"/>
              </a:rPr>
              <a:t>软件操作与数据清理</a:t>
            </a:r>
            <a:endParaRPr sz="2000" dirty="0">
              <a:latin typeface="微软雅黑"/>
              <a:cs typeface="微软雅黑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842003" y="2455164"/>
            <a:ext cx="2251075" cy="748665"/>
          </a:xfrm>
          <a:custGeom>
            <a:avLst/>
            <a:gdLst/>
            <a:ahLst/>
            <a:cxnLst/>
            <a:rect l="l" t="t" r="r" b="b"/>
            <a:pathLst>
              <a:path w="2251075" h="748664">
                <a:moveTo>
                  <a:pt x="1915922" y="0"/>
                </a:moveTo>
                <a:lnTo>
                  <a:pt x="0" y="0"/>
                </a:lnTo>
                <a:lnTo>
                  <a:pt x="0" y="531749"/>
                </a:lnTo>
                <a:lnTo>
                  <a:pt x="9736" y="583799"/>
                </a:lnTo>
                <a:lnTo>
                  <a:pt x="37393" y="631279"/>
                </a:lnTo>
                <a:lnTo>
                  <a:pt x="64637" y="659651"/>
                </a:lnTo>
                <a:lnTo>
                  <a:pt x="98123" y="684879"/>
                </a:lnTo>
                <a:lnTo>
                  <a:pt x="137159" y="706518"/>
                </a:lnTo>
                <a:lnTo>
                  <a:pt x="181058" y="724123"/>
                </a:lnTo>
                <a:lnTo>
                  <a:pt x="229128" y="737249"/>
                </a:lnTo>
                <a:lnTo>
                  <a:pt x="280680" y="745451"/>
                </a:lnTo>
                <a:lnTo>
                  <a:pt x="335025" y="748284"/>
                </a:lnTo>
                <a:lnTo>
                  <a:pt x="2250948" y="748284"/>
                </a:lnTo>
                <a:lnTo>
                  <a:pt x="2250948" y="216535"/>
                </a:lnTo>
                <a:lnTo>
                  <a:pt x="2249837" y="198769"/>
                </a:lnTo>
                <a:lnTo>
                  <a:pt x="2233869" y="148075"/>
                </a:lnTo>
                <a:lnTo>
                  <a:pt x="2200755" y="102453"/>
                </a:lnTo>
                <a:lnTo>
                  <a:pt x="2170304" y="75597"/>
                </a:lnTo>
                <a:lnTo>
                  <a:pt x="2133957" y="52108"/>
                </a:lnTo>
                <a:lnTo>
                  <a:pt x="2092403" y="32431"/>
                </a:lnTo>
                <a:lnTo>
                  <a:pt x="2046333" y="17010"/>
                </a:lnTo>
                <a:lnTo>
                  <a:pt x="1996435" y="6290"/>
                </a:lnTo>
                <a:lnTo>
                  <a:pt x="1943400" y="717"/>
                </a:lnTo>
                <a:lnTo>
                  <a:pt x="1915922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842003" y="2455164"/>
            <a:ext cx="2251075" cy="748665"/>
          </a:xfrm>
          <a:custGeom>
            <a:avLst/>
            <a:gdLst/>
            <a:ahLst/>
            <a:cxnLst/>
            <a:rect l="l" t="t" r="r" b="b"/>
            <a:pathLst>
              <a:path w="2251075" h="748664">
                <a:moveTo>
                  <a:pt x="1915922" y="0"/>
                </a:moveTo>
                <a:lnTo>
                  <a:pt x="0" y="0"/>
                </a:lnTo>
                <a:lnTo>
                  <a:pt x="0" y="531749"/>
                </a:lnTo>
                <a:lnTo>
                  <a:pt x="9736" y="583799"/>
                </a:lnTo>
                <a:lnTo>
                  <a:pt x="37393" y="631279"/>
                </a:lnTo>
                <a:lnTo>
                  <a:pt x="64637" y="659651"/>
                </a:lnTo>
                <a:lnTo>
                  <a:pt x="98123" y="684879"/>
                </a:lnTo>
                <a:lnTo>
                  <a:pt x="137159" y="706518"/>
                </a:lnTo>
                <a:lnTo>
                  <a:pt x="181058" y="724123"/>
                </a:lnTo>
                <a:lnTo>
                  <a:pt x="229128" y="737249"/>
                </a:lnTo>
                <a:lnTo>
                  <a:pt x="280680" y="745451"/>
                </a:lnTo>
                <a:lnTo>
                  <a:pt x="335025" y="748284"/>
                </a:lnTo>
                <a:lnTo>
                  <a:pt x="2250948" y="748284"/>
                </a:lnTo>
                <a:lnTo>
                  <a:pt x="2250948" y="216535"/>
                </a:lnTo>
                <a:lnTo>
                  <a:pt x="2249837" y="198769"/>
                </a:lnTo>
                <a:lnTo>
                  <a:pt x="2233869" y="148075"/>
                </a:lnTo>
                <a:lnTo>
                  <a:pt x="2200755" y="102453"/>
                </a:lnTo>
                <a:lnTo>
                  <a:pt x="2170304" y="75597"/>
                </a:lnTo>
                <a:lnTo>
                  <a:pt x="2133957" y="52108"/>
                </a:lnTo>
                <a:lnTo>
                  <a:pt x="2092403" y="32431"/>
                </a:lnTo>
                <a:lnTo>
                  <a:pt x="2046333" y="17010"/>
                </a:lnTo>
                <a:lnTo>
                  <a:pt x="1996435" y="6290"/>
                </a:lnTo>
                <a:lnTo>
                  <a:pt x="1943400" y="717"/>
                </a:lnTo>
                <a:lnTo>
                  <a:pt x="1915922" y="0"/>
                </a:lnTo>
              </a:path>
            </a:pathLst>
          </a:custGeom>
          <a:ln w="12192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811523" y="2421635"/>
            <a:ext cx="2316479" cy="8168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919728" y="2485644"/>
            <a:ext cx="969263" cy="7025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902964" y="2468879"/>
            <a:ext cx="966469" cy="699770"/>
          </a:xfrm>
          <a:custGeom>
            <a:avLst/>
            <a:gdLst/>
            <a:ahLst/>
            <a:cxnLst/>
            <a:rect l="l" t="t" r="r" b="b"/>
            <a:pathLst>
              <a:path w="966470" h="699769">
                <a:moveTo>
                  <a:pt x="966215" y="0"/>
                </a:moveTo>
                <a:lnTo>
                  <a:pt x="0" y="0"/>
                </a:lnTo>
                <a:lnTo>
                  <a:pt x="0" y="497077"/>
                </a:lnTo>
                <a:lnTo>
                  <a:pt x="6224" y="545753"/>
                </a:lnTo>
                <a:lnTo>
                  <a:pt x="23903" y="590146"/>
                </a:lnTo>
                <a:lnTo>
                  <a:pt x="51549" y="628856"/>
                </a:lnTo>
                <a:lnTo>
                  <a:pt x="87672" y="660481"/>
                </a:lnTo>
                <a:lnTo>
                  <a:pt x="130784" y="683619"/>
                </a:lnTo>
                <a:lnTo>
                  <a:pt x="179394" y="696868"/>
                </a:lnTo>
                <a:lnTo>
                  <a:pt x="214122" y="699515"/>
                </a:lnTo>
                <a:lnTo>
                  <a:pt x="358013" y="699515"/>
                </a:lnTo>
                <a:lnTo>
                  <a:pt x="966215" y="0"/>
                </a:lnTo>
                <a:close/>
              </a:path>
            </a:pathLst>
          </a:custGeom>
          <a:solidFill>
            <a:srgbClr val="A88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003547" y="2561034"/>
            <a:ext cx="368935" cy="426084"/>
          </a:xfrm>
          <a:custGeom>
            <a:avLst/>
            <a:gdLst/>
            <a:ahLst/>
            <a:cxnLst/>
            <a:rect l="l" t="t" r="r" b="b"/>
            <a:pathLst>
              <a:path w="368935" h="426085">
                <a:moveTo>
                  <a:pt x="90086" y="32047"/>
                </a:moveTo>
                <a:lnTo>
                  <a:pt x="80803" y="32547"/>
                </a:lnTo>
                <a:lnTo>
                  <a:pt x="72318" y="39473"/>
                </a:lnTo>
                <a:lnTo>
                  <a:pt x="68325" y="46910"/>
                </a:lnTo>
                <a:lnTo>
                  <a:pt x="68325" y="101376"/>
                </a:lnTo>
                <a:lnTo>
                  <a:pt x="24" y="101393"/>
                </a:lnTo>
                <a:lnTo>
                  <a:pt x="0" y="301144"/>
                </a:lnTo>
                <a:lnTo>
                  <a:pt x="68301" y="301164"/>
                </a:lnTo>
                <a:lnTo>
                  <a:pt x="69631" y="315902"/>
                </a:lnTo>
                <a:lnTo>
                  <a:pt x="82679" y="356871"/>
                </a:lnTo>
                <a:lnTo>
                  <a:pt x="107189" y="390732"/>
                </a:lnTo>
                <a:lnTo>
                  <a:pt x="140424" y="414602"/>
                </a:lnTo>
                <a:lnTo>
                  <a:pt x="179650" y="425599"/>
                </a:lnTo>
                <a:lnTo>
                  <a:pt x="194925" y="424837"/>
                </a:lnTo>
                <a:lnTo>
                  <a:pt x="236620" y="413159"/>
                </a:lnTo>
                <a:lnTo>
                  <a:pt x="270493" y="389463"/>
                </a:lnTo>
                <a:lnTo>
                  <a:pt x="294447" y="356408"/>
                </a:lnTo>
                <a:lnTo>
                  <a:pt x="306386" y="316654"/>
                </a:lnTo>
                <a:lnTo>
                  <a:pt x="307334" y="302374"/>
                </a:lnTo>
                <a:lnTo>
                  <a:pt x="368485" y="301170"/>
                </a:lnTo>
                <a:lnTo>
                  <a:pt x="368503" y="289861"/>
                </a:lnTo>
                <a:lnTo>
                  <a:pt x="268572" y="289861"/>
                </a:lnTo>
                <a:lnTo>
                  <a:pt x="11430" y="289805"/>
                </a:lnTo>
                <a:lnTo>
                  <a:pt x="11473" y="112696"/>
                </a:lnTo>
                <a:lnTo>
                  <a:pt x="368789" y="112696"/>
                </a:lnTo>
                <a:lnTo>
                  <a:pt x="368807" y="101413"/>
                </a:lnTo>
                <a:lnTo>
                  <a:pt x="261761" y="101393"/>
                </a:lnTo>
                <a:lnTo>
                  <a:pt x="104774" y="101393"/>
                </a:lnTo>
                <a:lnTo>
                  <a:pt x="104764" y="46910"/>
                </a:lnTo>
                <a:lnTo>
                  <a:pt x="98599" y="37124"/>
                </a:lnTo>
                <a:lnTo>
                  <a:pt x="90086" y="32047"/>
                </a:lnTo>
                <a:close/>
              </a:path>
              <a:path w="368935" h="426085">
                <a:moveTo>
                  <a:pt x="289473" y="169385"/>
                </a:moveTo>
                <a:lnTo>
                  <a:pt x="268572" y="289861"/>
                </a:lnTo>
                <a:lnTo>
                  <a:pt x="368503" y="289859"/>
                </a:lnTo>
                <a:lnTo>
                  <a:pt x="356697" y="289859"/>
                </a:lnTo>
                <a:lnTo>
                  <a:pt x="307336" y="289711"/>
                </a:lnTo>
                <a:lnTo>
                  <a:pt x="304819" y="189509"/>
                </a:lnTo>
                <a:lnTo>
                  <a:pt x="300483" y="179638"/>
                </a:lnTo>
                <a:lnTo>
                  <a:pt x="295242" y="172785"/>
                </a:lnTo>
                <a:lnTo>
                  <a:pt x="289473" y="169385"/>
                </a:lnTo>
                <a:close/>
              </a:path>
              <a:path w="368935" h="426085">
                <a:moveTo>
                  <a:pt x="368789" y="112696"/>
                </a:moveTo>
                <a:lnTo>
                  <a:pt x="11473" y="112696"/>
                </a:lnTo>
                <a:lnTo>
                  <a:pt x="357377" y="112752"/>
                </a:lnTo>
                <a:lnTo>
                  <a:pt x="356697" y="289859"/>
                </a:lnTo>
                <a:lnTo>
                  <a:pt x="368503" y="289859"/>
                </a:lnTo>
                <a:lnTo>
                  <a:pt x="368789" y="112696"/>
                </a:lnTo>
                <a:close/>
              </a:path>
              <a:path w="368935" h="426085">
                <a:moveTo>
                  <a:pt x="142731" y="16310"/>
                </a:moveTo>
                <a:lnTo>
                  <a:pt x="133278" y="16424"/>
                </a:lnTo>
                <a:lnTo>
                  <a:pt x="124047" y="22593"/>
                </a:lnTo>
                <a:lnTo>
                  <a:pt x="118364" y="101389"/>
                </a:lnTo>
                <a:lnTo>
                  <a:pt x="104774" y="101393"/>
                </a:lnTo>
                <a:lnTo>
                  <a:pt x="157098" y="101393"/>
                </a:lnTo>
                <a:lnTo>
                  <a:pt x="157098" y="31100"/>
                </a:lnTo>
                <a:lnTo>
                  <a:pt x="151104" y="21463"/>
                </a:lnTo>
                <a:lnTo>
                  <a:pt x="142731" y="16310"/>
                </a:lnTo>
                <a:close/>
              </a:path>
              <a:path w="368935" h="426085">
                <a:moveTo>
                  <a:pt x="192265" y="0"/>
                </a:moveTo>
                <a:lnTo>
                  <a:pt x="182399" y="1713"/>
                </a:lnTo>
                <a:lnTo>
                  <a:pt x="173737" y="9654"/>
                </a:lnTo>
                <a:lnTo>
                  <a:pt x="170688" y="101390"/>
                </a:lnTo>
                <a:lnTo>
                  <a:pt x="157098" y="101393"/>
                </a:lnTo>
                <a:lnTo>
                  <a:pt x="209422" y="101393"/>
                </a:lnTo>
                <a:lnTo>
                  <a:pt x="209422" y="15296"/>
                </a:lnTo>
                <a:lnTo>
                  <a:pt x="201788" y="4524"/>
                </a:lnTo>
                <a:lnTo>
                  <a:pt x="192265" y="0"/>
                </a:lnTo>
                <a:close/>
              </a:path>
              <a:path w="368935" h="426085">
                <a:moveTo>
                  <a:pt x="246993" y="15089"/>
                </a:moveTo>
                <a:lnTo>
                  <a:pt x="236549" y="16310"/>
                </a:lnTo>
                <a:lnTo>
                  <a:pt x="227424" y="23126"/>
                </a:lnTo>
                <a:lnTo>
                  <a:pt x="223139" y="101391"/>
                </a:lnTo>
                <a:lnTo>
                  <a:pt x="209422" y="101393"/>
                </a:lnTo>
                <a:lnTo>
                  <a:pt x="261761" y="101393"/>
                </a:lnTo>
                <a:lnTo>
                  <a:pt x="261747" y="31100"/>
                </a:lnTo>
                <a:lnTo>
                  <a:pt x="256223" y="19889"/>
                </a:lnTo>
                <a:lnTo>
                  <a:pt x="246993" y="1508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096511" y="2683764"/>
            <a:ext cx="157480" cy="155575"/>
          </a:xfrm>
          <a:custGeom>
            <a:avLst/>
            <a:gdLst/>
            <a:ahLst/>
            <a:cxnLst/>
            <a:rect l="l" t="t" r="r" b="b"/>
            <a:pathLst>
              <a:path w="157479" h="155575">
                <a:moveTo>
                  <a:pt x="0" y="65912"/>
                </a:moveTo>
                <a:lnTo>
                  <a:pt x="0" y="93208"/>
                </a:lnTo>
                <a:lnTo>
                  <a:pt x="35433" y="93217"/>
                </a:lnTo>
                <a:lnTo>
                  <a:pt x="34162" y="95504"/>
                </a:lnTo>
                <a:lnTo>
                  <a:pt x="31862" y="97797"/>
                </a:lnTo>
                <a:lnTo>
                  <a:pt x="27304" y="100075"/>
                </a:lnTo>
                <a:lnTo>
                  <a:pt x="27304" y="120523"/>
                </a:lnTo>
                <a:lnTo>
                  <a:pt x="106927" y="120523"/>
                </a:lnTo>
                <a:lnTo>
                  <a:pt x="106936" y="124888"/>
                </a:lnTo>
                <a:lnTo>
                  <a:pt x="101978" y="128040"/>
                </a:lnTo>
                <a:lnTo>
                  <a:pt x="92136" y="130146"/>
                </a:lnTo>
                <a:lnTo>
                  <a:pt x="77488" y="131378"/>
                </a:lnTo>
                <a:lnTo>
                  <a:pt x="58115" y="131902"/>
                </a:lnTo>
                <a:lnTo>
                  <a:pt x="56896" y="154686"/>
                </a:lnTo>
                <a:lnTo>
                  <a:pt x="76356" y="155280"/>
                </a:lnTo>
                <a:lnTo>
                  <a:pt x="92750" y="154802"/>
                </a:lnTo>
                <a:lnTo>
                  <a:pt x="106216" y="153390"/>
                </a:lnTo>
                <a:lnTo>
                  <a:pt x="138499" y="132296"/>
                </a:lnTo>
                <a:lnTo>
                  <a:pt x="141475" y="103362"/>
                </a:lnTo>
                <a:lnTo>
                  <a:pt x="70575" y="97797"/>
                </a:lnTo>
                <a:lnTo>
                  <a:pt x="75057" y="93218"/>
                </a:lnTo>
                <a:lnTo>
                  <a:pt x="156944" y="93218"/>
                </a:lnTo>
                <a:lnTo>
                  <a:pt x="156971" y="65922"/>
                </a:lnTo>
                <a:lnTo>
                  <a:pt x="0" y="65912"/>
                </a:lnTo>
                <a:close/>
              </a:path>
              <a:path w="157479" h="155575">
                <a:moveTo>
                  <a:pt x="13588" y="0"/>
                </a:moveTo>
                <a:lnTo>
                  <a:pt x="13588" y="61146"/>
                </a:lnTo>
                <a:lnTo>
                  <a:pt x="141096" y="61467"/>
                </a:lnTo>
                <a:lnTo>
                  <a:pt x="141096" y="36449"/>
                </a:lnTo>
                <a:lnTo>
                  <a:pt x="45466" y="36449"/>
                </a:lnTo>
                <a:lnTo>
                  <a:pt x="45465" y="27305"/>
                </a:lnTo>
                <a:lnTo>
                  <a:pt x="141096" y="27305"/>
                </a:lnTo>
                <a:lnTo>
                  <a:pt x="141096" y="321"/>
                </a:lnTo>
                <a:lnTo>
                  <a:pt x="13588" y="0"/>
                </a:lnTo>
                <a:close/>
              </a:path>
              <a:path w="157479" h="155575">
                <a:moveTo>
                  <a:pt x="141096" y="27305"/>
                </a:moveTo>
                <a:lnTo>
                  <a:pt x="109219" y="27305"/>
                </a:lnTo>
                <a:lnTo>
                  <a:pt x="109220" y="36449"/>
                </a:lnTo>
                <a:lnTo>
                  <a:pt x="141096" y="36449"/>
                </a:lnTo>
                <a:lnTo>
                  <a:pt x="141096" y="2730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4680965" y="2759076"/>
            <a:ext cx="1397000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5" dirty="0">
                <a:solidFill>
                  <a:srgbClr val="A88000"/>
                </a:solidFill>
                <a:latin typeface="微软雅黑"/>
                <a:cs typeface="微软雅黑"/>
              </a:rPr>
              <a:t>纳税人识别号</a:t>
            </a:r>
            <a:endParaRPr sz="1800">
              <a:latin typeface="微软雅黑"/>
              <a:cs typeface="微软雅黑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665476" y="1153667"/>
            <a:ext cx="323088" cy="84734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904049" y="2023131"/>
            <a:ext cx="1207135" cy="393700"/>
          </a:xfrm>
          <a:custGeom>
            <a:avLst/>
            <a:gdLst/>
            <a:ahLst/>
            <a:cxnLst/>
            <a:rect l="l" t="t" r="r" b="b"/>
            <a:pathLst>
              <a:path w="1207135" h="393700">
                <a:moveTo>
                  <a:pt x="42445" y="35053"/>
                </a:moveTo>
                <a:lnTo>
                  <a:pt x="37294" y="35053"/>
                </a:lnTo>
                <a:lnTo>
                  <a:pt x="236025" y="221466"/>
                </a:lnTo>
                <a:lnTo>
                  <a:pt x="1010489" y="221483"/>
                </a:lnTo>
                <a:lnTo>
                  <a:pt x="1164489" y="369520"/>
                </a:lnTo>
                <a:lnTo>
                  <a:pt x="1164452" y="380488"/>
                </a:lnTo>
                <a:lnTo>
                  <a:pt x="1173409" y="391322"/>
                </a:lnTo>
                <a:lnTo>
                  <a:pt x="1185170" y="393186"/>
                </a:lnTo>
                <a:lnTo>
                  <a:pt x="1196412" y="390207"/>
                </a:lnTo>
                <a:lnTo>
                  <a:pt x="1206776" y="381211"/>
                </a:lnTo>
                <a:lnTo>
                  <a:pt x="1205870" y="369687"/>
                </a:lnTo>
                <a:lnTo>
                  <a:pt x="1199916" y="358073"/>
                </a:lnTo>
                <a:lnTo>
                  <a:pt x="1174885" y="358073"/>
                </a:lnTo>
                <a:lnTo>
                  <a:pt x="1010375" y="215243"/>
                </a:lnTo>
                <a:lnTo>
                  <a:pt x="242857" y="215220"/>
                </a:lnTo>
                <a:lnTo>
                  <a:pt x="42445" y="35053"/>
                </a:lnTo>
                <a:close/>
              </a:path>
              <a:path w="1207135" h="393700">
                <a:moveTo>
                  <a:pt x="1186217" y="353558"/>
                </a:moveTo>
                <a:lnTo>
                  <a:pt x="1174885" y="358073"/>
                </a:lnTo>
                <a:lnTo>
                  <a:pt x="1199916" y="358073"/>
                </a:lnTo>
                <a:lnTo>
                  <a:pt x="1198668" y="355639"/>
                </a:lnTo>
                <a:lnTo>
                  <a:pt x="1186217" y="353558"/>
                </a:lnTo>
                <a:close/>
              </a:path>
              <a:path w="1207135" h="393700">
                <a:moveTo>
                  <a:pt x="28437" y="0"/>
                </a:moveTo>
                <a:lnTo>
                  <a:pt x="16784" y="1615"/>
                </a:lnTo>
                <a:lnTo>
                  <a:pt x="4106" y="10167"/>
                </a:lnTo>
                <a:lnTo>
                  <a:pt x="0" y="20209"/>
                </a:lnTo>
                <a:lnTo>
                  <a:pt x="2982" y="29481"/>
                </a:lnTo>
                <a:lnTo>
                  <a:pt x="13526" y="37503"/>
                </a:lnTo>
                <a:lnTo>
                  <a:pt x="25977" y="39586"/>
                </a:lnTo>
                <a:lnTo>
                  <a:pt x="37294" y="35053"/>
                </a:lnTo>
                <a:lnTo>
                  <a:pt x="42445" y="35053"/>
                </a:lnTo>
                <a:lnTo>
                  <a:pt x="38872" y="31840"/>
                </a:lnTo>
                <a:lnTo>
                  <a:pt x="41640" y="20594"/>
                </a:lnTo>
                <a:lnTo>
                  <a:pt x="38662" y="9849"/>
                </a:lnTo>
                <a:lnTo>
                  <a:pt x="28437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904049" y="2023131"/>
            <a:ext cx="1207135" cy="393700"/>
          </a:xfrm>
          <a:custGeom>
            <a:avLst/>
            <a:gdLst/>
            <a:ahLst/>
            <a:cxnLst/>
            <a:rect l="l" t="t" r="r" b="b"/>
            <a:pathLst>
              <a:path w="1207135" h="393700">
                <a:moveTo>
                  <a:pt x="236025" y="221466"/>
                </a:moveTo>
                <a:lnTo>
                  <a:pt x="207677" y="194875"/>
                </a:lnTo>
                <a:lnTo>
                  <a:pt x="182162" y="170941"/>
                </a:lnTo>
                <a:lnTo>
                  <a:pt x="159330" y="149525"/>
                </a:lnTo>
                <a:lnTo>
                  <a:pt x="139032" y="130485"/>
                </a:lnTo>
                <a:lnTo>
                  <a:pt x="121119" y="113682"/>
                </a:lnTo>
                <a:lnTo>
                  <a:pt x="105443" y="98977"/>
                </a:lnTo>
                <a:lnTo>
                  <a:pt x="91853" y="86230"/>
                </a:lnTo>
                <a:lnTo>
                  <a:pt x="80201" y="75300"/>
                </a:lnTo>
                <a:lnTo>
                  <a:pt x="70338" y="66048"/>
                </a:lnTo>
                <a:lnTo>
                  <a:pt x="62114" y="58334"/>
                </a:lnTo>
                <a:lnTo>
                  <a:pt x="55381" y="52019"/>
                </a:lnTo>
                <a:lnTo>
                  <a:pt x="49990" y="46961"/>
                </a:lnTo>
                <a:lnTo>
                  <a:pt x="45791" y="43023"/>
                </a:lnTo>
                <a:lnTo>
                  <a:pt x="42636" y="40063"/>
                </a:lnTo>
                <a:lnTo>
                  <a:pt x="40375" y="37943"/>
                </a:lnTo>
                <a:lnTo>
                  <a:pt x="38860" y="36521"/>
                </a:lnTo>
                <a:lnTo>
                  <a:pt x="37940" y="35659"/>
                </a:lnTo>
                <a:lnTo>
                  <a:pt x="37468" y="35216"/>
                </a:lnTo>
                <a:lnTo>
                  <a:pt x="37294" y="35053"/>
                </a:lnTo>
                <a:lnTo>
                  <a:pt x="25977" y="39586"/>
                </a:lnTo>
                <a:lnTo>
                  <a:pt x="13526" y="37503"/>
                </a:lnTo>
                <a:lnTo>
                  <a:pt x="2982" y="29481"/>
                </a:lnTo>
                <a:lnTo>
                  <a:pt x="0" y="20209"/>
                </a:lnTo>
                <a:lnTo>
                  <a:pt x="4106" y="10167"/>
                </a:lnTo>
                <a:lnTo>
                  <a:pt x="16784" y="1615"/>
                </a:lnTo>
                <a:lnTo>
                  <a:pt x="28437" y="0"/>
                </a:lnTo>
                <a:lnTo>
                  <a:pt x="38662" y="9849"/>
                </a:lnTo>
                <a:lnTo>
                  <a:pt x="41640" y="20594"/>
                </a:lnTo>
                <a:lnTo>
                  <a:pt x="38872" y="31840"/>
                </a:lnTo>
                <a:lnTo>
                  <a:pt x="67969" y="57998"/>
                </a:lnTo>
                <a:lnTo>
                  <a:pt x="94159" y="81542"/>
                </a:lnTo>
                <a:lnTo>
                  <a:pt x="117595" y="102611"/>
                </a:lnTo>
                <a:lnTo>
                  <a:pt x="138429" y="121341"/>
                </a:lnTo>
                <a:lnTo>
                  <a:pt x="156816" y="137870"/>
                </a:lnTo>
                <a:lnTo>
                  <a:pt x="172907" y="152336"/>
                </a:lnTo>
                <a:lnTo>
                  <a:pt x="186856" y="164876"/>
                </a:lnTo>
                <a:lnTo>
                  <a:pt x="198816" y="175628"/>
                </a:lnTo>
                <a:lnTo>
                  <a:pt x="208940" y="184729"/>
                </a:lnTo>
                <a:lnTo>
                  <a:pt x="217381" y="192317"/>
                </a:lnTo>
                <a:lnTo>
                  <a:pt x="224292" y="198530"/>
                </a:lnTo>
                <a:lnTo>
                  <a:pt x="229826" y="203505"/>
                </a:lnTo>
                <a:lnTo>
                  <a:pt x="234136" y="207379"/>
                </a:lnTo>
                <a:lnTo>
                  <a:pt x="237374" y="210291"/>
                </a:lnTo>
                <a:lnTo>
                  <a:pt x="239695" y="212377"/>
                </a:lnTo>
                <a:lnTo>
                  <a:pt x="241251" y="213775"/>
                </a:lnTo>
                <a:lnTo>
                  <a:pt x="242194" y="214624"/>
                </a:lnTo>
                <a:lnTo>
                  <a:pt x="242679" y="215059"/>
                </a:lnTo>
                <a:lnTo>
                  <a:pt x="242857" y="215220"/>
                </a:lnTo>
                <a:lnTo>
                  <a:pt x="352338" y="215223"/>
                </a:lnTo>
                <a:lnTo>
                  <a:pt x="450880" y="215226"/>
                </a:lnTo>
                <a:lnTo>
                  <a:pt x="539060" y="215228"/>
                </a:lnTo>
                <a:lnTo>
                  <a:pt x="617453" y="215231"/>
                </a:lnTo>
                <a:lnTo>
                  <a:pt x="686634" y="215233"/>
                </a:lnTo>
                <a:lnTo>
                  <a:pt x="747179" y="215235"/>
                </a:lnTo>
                <a:lnTo>
                  <a:pt x="799665" y="215236"/>
                </a:lnTo>
                <a:lnTo>
                  <a:pt x="844666" y="215238"/>
                </a:lnTo>
                <a:lnTo>
                  <a:pt x="882759" y="215239"/>
                </a:lnTo>
                <a:lnTo>
                  <a:pt x="914519" y="215240"/>
                </a:lnTo>
                <a:lnTo>
                  <a:pt x="940522" y="215240"/>
                </a:lnTo>
                <a:lnTo>
                  <a:pt x="961343" y="215241"/>
                </a:lnTo>
                <a:lnTo>
                  <a:pt x="977559" y="215242"/>
                </a:lnTo>
                <a:lnTo>
                  <a:pt x="989745" y="215242"/>
                </a:lnTo>
                <a:lnTo>
                  <a:pt x="998477" y="215242"/>
                </a:lnTo>
                <a:lnTo>
                  <a:pt x="1004330" y="215242"/>
                </a:lnTo>
                <a:lnTo>
                  <a:pt x="1007880" y="215242"/>
                </a:lnTo>
                <a:lnTo>
                  <a:pt x="1009703" y="215243"/>
                </a:lnTo>
                <a:lnTo>
                  <a:pt x="1010375" y="215243"/>
                </a:lnTo>
                <a:lnTo>
                  <a:pt x="1037500" y="238794"/>
                </a:lnTo>
                <a:lnTo>
                  <a:pt x="1061468" y="259603"/>
                </a:lnTo>
                <a:lnTo>
                  <a:pt x="1082474" y="277840"/>
                </a:lnTo>
                <a:lnTo>
                  <a:pt x="1100713" y="293676"/>
                </a:lnTo>
                <a:lnTo>
                  <a:pt x="1116380" y="307278"/>
                </a:lnTo>
                <a:lnTo>
                  <a:pt x="1129671" y="318818"/>
                </a:lnTo>
                <a:lnTo>
                  <a:pt x="1140781" y="328464"/>
                </a:lnTo>
                <a:lnTo>
                  <a:pt x="1149906" y="336386"/>
                </a:lnTo>
                <a:lnTo>
                  <a:pt x="1157241" y="342755"/>
                </a:lnTo>
                <a:lnTo>
                  <a:pt x="1162982" y="347739"/>
                </a:lnTo>
                <a:lnTo>
                  <a:pt x="1167324" y="351509"/>
                </a:lnTo>
                <a:lnTo>
                  <a:pt x="1170462" y="354233"/>
                </a:lnTo>
                <a:lnTo>
                  <a:pt x="1172591" y="356082"/>
                </a:lnTo>
                <a:lnTo>
                  <a:pt x="1173908" y="357225"/>
                </a:lnTo>
                <a:lnTo>
                  <a:pt x="1174608" y="357833"/>
                </a:lnTo>
                <a:lnTo>
                  <a:pt x="1174885" y="358073"/>
                </a:lnTo>
                <a:lnTo>
                  <a:pt x="1186217" y="353558"/>
                </a:lnTo>
                <a:lnTo>
                  <a:pt x="1198668" y="355639"/>
                </a:lnTo>
                <a:lnTo>
                  <a:pt x="1205870" y="369687"/>
                </a:lnTo>
                <a:lnTo>
                  <a:pt x="1206776" y="381211"/>
                </a:lnTo>
                <a:lnTo>
                  <a:pt x="1196412" y="390207"/>
                </a:lnTo>
                <a:lnTo>
                  <a:pt x="1185170" y="393186"/>
                </a:lnTo>
                <a:lnTo>
                  <a:pt x="1173409" y="391322"/>
                </a:lnTo>
                <a:lnTo>
                  <a:pt x="1164452" y="380488"/>
                </a:lnTo>
                <a:lnTo>
                  <a:pt x="1164489" y="369520"/>
                </a:lnTo>
                <a:lnTo>
                  <a:pt x="1138622" y="344655"/>
                </a:lnTo>
                <a:lnTo>
                  <a:pt x="1115827" y="322742"/>
                </a:lnTo>
                <a:lnTo>
                  <a:pt x="1095909" y="303596"/>
                </a:lnTo>
                <a:lnTo>
                  <a:pt x="1078674" y="287028"/>
                </a:lnTo>
                <a:lnTo>
                  <a:pt x="1063929" y="272854"/>
                </a:lnTo>
                <a:lnTo>
                  <a:pt x="1051478" y="260885"/>
                </a:lnTo>
                <a:lnTo>
                  <a:pt x="1041128" y="250936"/>
                </a:lnTo>
                <a:lnTo>
                  <a:pt x="1032685" y="242820"/>
                </a:lnTo>
                <a:lnTo>
                  <a:pt x="1025955" y="236350"/>
                </a:lnTo>
                <a:lnTo>
                  <a:pt x="1020743" y="231340"/>
                </a:lnTo>
                <a:lnTo>
                  <a:pt x="1016856" y="227603"/>
                </a:lnTo>
                <a:lnTo>
                  <a:pt x="1014098" y="224953"/>
                </a:lnTo>
                <a:lnTo>
                  <a:pt x="1012277" y="223202"/>
                </a:lnTo>
                <a:lnTo>
                  <a:pt x="1011198" y="222165"/>
                </a:lnTo>
                <a:lnTo>
                  <a:pt x="1010666" y="221654"/>
                </a:lnTo>
                <a:lnTo>
                  <a:pt x="1010489" y="221483"/>
                </a:lnTo>
                <a:lnTo>
                  <a:pt x="236025" y="221466"/>
                </a:lnTo>
              </a:path>
            </a:pathLst>
          </a:custGeom>
          <a:ln w="9144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099729" y="2369824"/>
            <a:ext cx="154305" cy="159385"/>
          </a:xfrm>
          <a:custGeom>
            <a:avLst/>
            <a:gdLst/>
            <a:ahLst/>
            <a:cxnLst/>
            <a:rect l="l" t="t" r="r" b="b"/>
            <a:pathLst>
              <a:path w="154304" h="159385">
                <a:moveTo>
                  <a:pt x="75963" y="0"/>
                </a:moveTo>
                <a:lnTo>
                  <a:pt x="37450" y="11428"/>
                </a:lnTo>
                <a:lnTo>
                  <a:pt x="10249" y="41452"/>
                </a:lnTo>
                <a:lnTo>
                  <a:pt x="0" y="85357"/>
                </a:lnTo>
                <a:lnTo>
                  <a:pt x="2019" y="98898"/>
                </a:lnTo>
                <a:lnTo>
                  <a:pt x="20758" y="133573"/>
                </a:lnTo>
                <a:lnTo>
                  <a:pt x="56126" y="155030"/>
                </a:lnTo>
                <a:lnTo>
                  <a:pt x="87427" y="159259"/>
                </a:lnTo>
                <a:lnTo>
                  <a:pt x="101043" y="155968"/>
                </a:lnTo>
                <a:lnTo>
                  <a:pt x="134653" y="132782"/>
                </a:lnTo>
                <a:lnTo>
                  <a:pt x="152442" y="94802"/>
                </a:lnTo>
                <a:lnTo>
                  <a:pt x="153754" y="80005"/>
                </a:lnTo>
                <a:lnTo>
                  <a:pt x="152943" y="68350"/>
                </a:lnTo>
                <a:lnTo>
                  <a:pt x="136613" y="29729"/>
                </a:lnTo>
                <a:lnTo>
                  <a:pt x="103887" y="5240"/>
                </a:lnTo>
                <a:lnTo>
                  <a:pt x="75963" y="0"/>
                </a:lnTo>
                <a:close/>
              </a:path>
            </a:pathLst>
          </a:custGeom>
          <a:solidFill>
            <a:srgbClr val="E86F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3089529" y="1299894"/>
            <a:ext cx="1325880" cy="4743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tabLst>
                <a:tab pos="286385" algn="l"/>
              </a:tabLst>
            </a:pPr>
            <a:r>
              <a:rPr sz="1600" spc="-5" dirty="0">
                <a:latin typeface="Wingdings"/>
                <a:cs typeface="Wingdings"/>
              </a:rPr>
              <a:t></a:t>
            </a:r>
            <a:r>
              <a:rPr sz="1600" spc="-5" dirty="0">
                <a:latin typeface="Times New Roman"/>
                <a:cs typeface="Times New Roman"/>
              </a:rPr>
              <a:t>	</a:t>
            </a:r>
            <a:r>
              <a:rPr sz="1600" spc="-10" dirty="0">
                <a:latin typeface="微软雅黑"/>
                <a:cs typeface="微软雅黑"/>
              </a:rPr>
              <a:t>识别纳税人</a:t>
            </a:r>
            <a:endParaRPr sz="1600">
              <a:latin typeface="微软雅黑"/>
              <a:cs typeface="微软雅黑"/>
            </a:endParaRPr>
          </a:p>
          <a:p>
            <a:pPr marL="1905" algn="ctr">
              <a:lnSpc>
                <a:spcPct val="100000"/>
              </a:lnSpc>
            </a:pPr>
            <a:r>
              <a:rPr sz="1600" spc="-5" dirty="0">
                <a:solidFill>
                  <a:srgbClr val="FF0000"/>
                </a:solidFill>
                <a:latin typeface="微软雅黑"/>
                <a:cs typeface="微软雅黑"/>
              </a:rPr>
              <a:t>唯一</a:t>
            </a:r>
            <a:r>
              <a:rPr sz="1600" spc="-5" dirty="0">
                <a:latin typeface="微软雅黑"/>
                <a:cs typeface="微软雅黑"/>
              </a:rPr>
              <a:t>标识</a:t>
            </a:r>
            <a:endParaRPr sz="1600">
              <a:latin typeface="微软雅黑"/>
              <a:cs typeface="微软雅黑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5802423" y="1937727"/>
            <a:ext cx="1080770" cy="394970"/>
          </a:xfrm>
          <a:custGeom>
            <a:avLst/>
            <a:gdLst/>
            <a:ahLst/>
            <a:cxnLst/>
            <a:rect l="l" t="t" r="r" b="b"/>
            <a:pathLst>
              <a:path w="1080770" h="394969">
                <a:moveTo>
                  <a:pt x="22027" y="354931"/>
                </a:moveTo>
                <a:lnTo>
                  <a:pt x="10214" y="358259"/>
                </a:lnTo>
                <a:lnTo>
                  <a:pt x="1398" y="366390"/>
                </a:lnTo>
                <a:lnTo>
                  <a:pt x="0" y="376445"/>
                </a:lnTo>
                <a:lnTo>
                  <a:pt x="5766" y="387552"/>
                </a:lnTo>
                <a:lnTo>
                  <a:pt x="17627" y="394603"/>
                </a:lnTo>
                <a:lnTo>
                  <a:pt x="28968" y="393747"/>
                </a:lnTo>
                <a:lnTo>
                  <a:pt x="36046" y="383534"/>
                </a:lnTo>
                <a:lnTo>
                  <a:pt x="37117" y="371820"/>
                </a:lnTo>
                <a:lnTo>
                  <a:pt x="48570" y="359552"/>
                </a:lnTo>
                <a:lnTo>
                  <a:pt x="33248" y="359552"/>
                </a:lnTo>
                <a:lnTo>
                  <a:pt x="22027" y="354931"/>
                </a:lnTo>
                <a:close/>
              </a:path>
              <a:path w="1080770" h="394969">
                <a:moveTo>
                  <a:pt x="1059143" y="0"/>
                </a:moveTo>
                <a:lnTo>
                  <a:pt x="1047364" y="3395"/>
                </a:lnTo>
                <a:lnTo>
                  <a:pt x="1041881" y="14643"/>
                </a:lnTo>
                <a:lnTo>
                  <a:pt x="1044240" y="26450"/>
                </a:lnTo>
                <a:lnTo>
                  <a:pt x="904978" y="172352"/>
                </a:lnTo>
                <a:lnTo>
                  <a:pt x="211280" y="172377"/>
                </a:lnTo>
                <a:lnTo>
                  <a:pt x="33248" y="359552"/>
                </a:lnTo>
                <a:lnTo>
                  <a:pt x="48570" y="359552"/>
                </a:lnTo>
                <a:lnTo>
                  <a:pt x="217353" y="178751"/>
                </a:lnTo>
                <a:lnTo>
                  <a:pt x="904868" y="178727"/>
                </a:lnTo>
                <a:lnTo>
                  <a:pt x="1052214" y="35275"/>
                </a:lnTo>
                <a:lnTo>
                  <a:pt x="1075798" y="35275"/>
                </a:lnTo>
                <a:lnTo>
                  <a:pt x="1080690" y="22392"/>
                </a:lnTo>
                <a:lnTo>
                  <a:pt x="1080587" y="10649"/>
                </a:lnTo>
                <a:lnTo>
                  <a:pt x="1070363" y="1969"/>
                </a:lnTo>
                <a:lnTo>
                  <a:pt x="1059143" y="0"/>
                </a:lnTo>
                <a:close/>
              </a:path>
              <a:path w="1080770" h="394969">
                <a:moveTo>
                  <a:pt x="1075798" y="35275"/>
                </a:moveTo>
                <a:lnTo>
                  <a:pt x="1052214" y="35275"/>
                </a:lnTo>
                <a:lnTo>
                  <a:pt x="1063469" y="39863"/>
                </a:lnTo>
                <a:lnTo>
                  <a:pt x="1075294" y="36602"/>
                </a:lnTo>
                <a:lnTo>
                  <a:pt x="1075798" y="35275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802423" y="1937727"/>
            <a:ext cx="1080770" cy="394970"/>
          </a:xfrm>
          <a:custGeom>
            <a:avLst/>
            <a:gdLst/>
            <a:ahLst/>
            <a:cxnLst/>
            <a:rect l="l" t="t" r="r" b="b"/>
            <a:pathLst>
              <a:path w="1080770" h="394969">
                <a:moveTo>
                  <a:pt x="211280" y="172377"/>
                </a:moveTo>
                <a:lnTo>
                  <a:pt x="185885" y="199076"/>
                </a:lnTo>
                <a:lnTo>
                  <a:pt x="163027" y="223108"/>
                </a:lnTo>
                <a:lnTo>
                  <a:pt x="142573" y="244612"/>
                </a:lnTo>
                <a:lnTo>
                  <a:pt x="124389" y="263730"/>
                </a:lnTo>
                <a:lnTo>
                  <a:pt x="108342" y="280601"/>
                </a:lnTo>
                <a:lnTo>
                  <a:pt x="94298" y="295366"/>
                </a:lnTo>
                <a:lnTo>
                  <a:pt x="82124" y="308166"/>
                </a:lnTo>
                <a:lnTo>
                  <a:pt x="71685" y="319140"/>
                </a:lnTo>
                <a:lnTo>
                  <a:pt x="62849" y="328430"/>
                </a:lnTo>
                <a:lnTo>
                  <a:pt x="55482" y="336175"/>
                </a:lnTo>
                <a:lnTo>
                  <a:pt x="49451" y="342516"/>
                </a:lnTo>
                <a:lnTo>
                  <a:pt x="44621" y="347594"/>
                </a:lnTo>
                <a:lnTo>
                  <a:pt x="40860" y="351549"/>
                </a:lnTo>
                <a:lnTo>
                  <a:pt x="38033" y="354521"/>
                </a:lnTo>
                <a:lnTo>
                  <a:pt x="36008" y="356650"/>
                </a:lnTo>
                <a:lnTo>
                  <a:pt x="34650" y="358077"/>
                </a:lnTo>
                <a:lnTo>
                  <a:pt x="33827" y="358943"/>
                </a:lnTo>
                <a:lnTo>
                  <a:pt x="33404" y="359388"/>
                </a:lnTo>
                <a:lnTo>
                  <a:pt x="33248" y="359552"/>
                </a:lnTo>
                <a:lnTo>
                  <a:pt x="22027" y="354931"/>
                </a:lnTo>
                <a:lnTo>
                  <a:pt x="10214" y="358259"/>
                </a:lnTo>
                <a:lnTo>
                  <a:pt x="1398" y="366390"/>
                </a:lnTo>
                <a:lnTo>
                  <a:pt x="0" y="376445"/>
                </a:lnTo>
                <a:lnTo>
                  <a:pt x="5766" y="387552"/>
                </a:lnTo>
                <a:lnTo>
                  <a:pt x="17627" y="394603"/>
                </a:lnTo>
                <a:lnTo>
                  <a:pt x="28968" y="393747"/>
                </a:lnTo>
                <a:lnTo>
                  <a:pt x="36046" y="383534"/>
                </a:lnTo>
                <a:lnTo>
                  <a:pt x="37117" y="371820"/>
                </a:lnTo>
                <a:lnTo>
                  <a:pt x="62827" y="344280"/>
                </a:lnTo>
                <a:lnTo>
                  <a:pt x="85967" y="319492"/>
                </a:lnTo>
                <a:lnTo>
                  <a:pt x="106675" y="297310"/>
                </a:lnTo>
                <a:lnTo>
                  <a:pt x="125083" y="277590"/>
                </a:lnTo>
                <a:lnTo>
                  <a:pt x="141329" y="260188"/>
                </a:lnTo>
                <a:lnTo>
                  <a:pt x="155547" y="244958"/>
                </a:lnTo>
                <a:lnTo>
                  <a:pt x="167872" y="231755"/>
                </a:lnTo>
                <a:lnTo>
                  <a:pt x="178440" y="220435"/>
                </a:lnTo>
                <a:lnTo>
                  <a:pt x="187385" y="210853"/>
                </a:lnTo>
                <a:lnTo>
                  <a:pt x="194843" y="202864"/>
                </a:lnTo>
                <a:lnTo>
                  <a:pt x="200950" y="196322"/>
                </a:lnTo>
                <a:lnTo>
                  <a:pt x="205839" y="191085"/>
                </a:lnTo>
                <a:lnTo>
                  <a:pt x="209647" y="187006"/>
                </a:lnTo>
                <a:lnTo>
                  <a:pt x="212509" y="183940"/>
                </a:lnTo>
                <a:lnTo>
                  <a:pt x="214559" y="181744"/>
                </a:lnTo>
                <a:lnTo>
                  <a:pt x="215934" y="180272"/>
                </a:lnTo>
                <a:lnTo>
                  <a:pt x="216767" y="179379"/>
                </a:lnTo>
                <a:lnTo>
                  <a:pt x="217195" y="178920"/>
                </a:lnTo>
                <a:lnTo>
                  <a:pt x="217353" y="178751"/>
                </a:lnTo>
                <a:lnTo>
                  <a:pt x="315422" y="178748"/>
                </a:lnTo>
                <a:lnTo>
                  <a:pt x="403693" y="178744"/>
                </a:lnTo>
                <a:lnTo>
                  <a:pt x="482681" y="178742"/>
                </a:lnTo>
                <a:lnTo>
                  <a:pt x="552902" y="178739"/>
                </a:lnTo>
                <a:lnTo>
                  <a:pt x="614872" y="178737"/>
                </a:lnTo>
                <a:lnTo>
                  <a:pt x="669107" y="178735"/>
                </a:lnTo>
                <a:lnTo>
                  <a:pt x="716121" y="178734"/>
                </a:lnTo>
                <a:lnTo>
                  <a:pt x="756432" y="178732"/>
                </a:lnTo>
                <a:lnTo>
                  <a:pt x="790554" y="178731"/>
                </a:lnTo>
                <a:lnTo>
                  <a:pt x="819004" y="178730"/>
                </a:lnTo>
                <a:lnTo>
                  <a:pt x="842296" y="178729"/>
                </a:lnTo>
                <a:lnTo>
                  <a:pt x="860947" y="178728"/>
                </a:lnTo>
                <a:lnTo>
                  <a:pt x="875473" y="178728"/>
                </a:lnTo>
                <a:lnTo>
                  <a:pt x="886389" y="178728"/>
                </a:lnTo>
                <a:lnTo>
                  <a:pt x="894210" y="178727"/>
                </a:lnTo>
                <a:lnTo>
                  <a:pt x="899453" y="178727"/>
                </a:lnTo>
                <a:lnTo>
                  <a:pt x="902633" y="178727"/>
                </a:lnTo>
                <a:lnTo>
                  <a:pt x="904266" y="178727"/>
                </a:lnTo>
                <a:lnTo>
                  <a:pt x="904868" y="178727"/>
                </a:lnTo>
                <a:lnTo>
                  <a:pt x="930516" y="153756"/>
                </a:lnTo>
                <a:lnTo>
                  <a:pt x="953002" y="131864"/>
                </a:lnTo>
                <a:lnTo>
                  <a:pt x="972534" y="112849"/>
                </a:lnTo>
                <a:lnTo>
                  <a:pt x="989320" y="96507"/>
                </a:lnTo>
                <a:lnTo>
                  <a:pt x="1003567" y="82636"/>
                </a:lnTo>
                <a:lnTo>
                  <a:pt x="1015484" y="71034"/>
                </a:lnTo>
                <a:lnTo>
                  <a:pt x="1025280" y="61498"/>
                </a:lnTo>
                <a:lnTo>
                  <a:pt x="1033161" y="53825"/>
                </a:lnTo>
                <a:lnTo>
                  <a:pt x="1039336" y="47813"/>
                </a:lnTo>
                <a:lnTo>
                  <a:pt x="1044013" y="43259"/>
                </a:lnTo>
                <a:lnTo>
                  <a:pt x="1047401" y="39961"/>
                </a:lnTo>
                <a:lnTo>
                  <a:pt x="1049706" y="37716"/>
                </a:lnTo>
                <a:lnTo>
                  <a:pt x="1051139" y="36322"/>
                </a:lnTo>
                <a:lnTo>
                  <a:pt x="1051905" y="35576"/>
                </a:lnTo>
                <a:lnTo>
                  <a:pt x="1052214" y="35275"/>
                </a:lnTo>
                <a:lnTo>
                  <a:pt x="1063469" y="39863"/>
                </a:lnTo>
                <a:lnTo>
                  <a:pt x="1075294" y="36602"/>
                </a:lnTo>
                <a:lnTo>
                  <a:pt x="1080690" y="22392"/>
                </a:lnTo>
                <a:lnTo>
                  <a:pt x="1080587" y="10649"/>
                </a:lnTo>
                <a:lnTo>
                  <a:pt x="1070363" y="1969"/>
                </a:lnTo>
                <a:lnTo>
                  <a:pt x="1059143" y="0"/>
                </a:lnTo>
                <a:lnTo>
                  <a:pt x="1047364" y="3395"/>
                </a:lnTo>
                <a:lnTo>
                  <a:pt x="1041881" y="14643"/>
                </a:lnTo>
                <a:lnTo>
                  <a:pt x="1044240" y="26450"/>
                </a:lnTo>
                <a:lnTo>
                  <a:pt x="1019555" y="52312"/>
                </a:lnTo>
                <a:lnTo>
                  <a:pt x="997974" y="74922"/>
                </a:lnTo>
                <a:lnTo>
                  <a:pt x="979287" y="94499"/>
                </a:lnTo>
                <a:lnTo>
                  <a:pt x="963288" y="111262"/>
                </a:lnTo>
                <a:lnTo>
                  <a:pt x="949767" y="125427"/>
                </a:lnTo>
                <a:lnTo>
                  <a:pt x="938515" y="137215"/>
                </a:lnTo>
                <a:lnTo>
                  <a:pt x="929325" y="146844"/>
                </a:lnTo>
                <a:lnTo>
                  <a:pt x="921987" y="154532"/>
                </a:lnTo>
                <a:lnTo>
                  <a:pt x="916293" y="160497"/>
                </a:lnTo>
                <a:lnTo>
                  <a:pt x="912035" y="164958"/>
                </a:lnTo>
                <a:lnTo>
                  <a:pt x="909003" y="168134"/>
                </a:lnTo>
                <a:lnTo>
                  <a:pt x="906991" y="170243"/>
                </a:lnTo>
                <a:lnTo>
                  <a:pt x="905788" y="171503"/>
                </a:lnTo>
                <a:lnTo>
                  <a:pt x="905186" y="172133"/>
                </a:lnTo>
                <a:lnTo>
                  <a:pt x="904978" y="172352"/>
                </a:lnTo>
                <a:lnTo>
                  <a:pt x="211280" y="172377"/>
                </a:lnTo>
              </a:path>
            </a:pathLst>
          </a:custGeom>
          <a:ln w="9144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703049" y="2334805"/>
            <a:ext cx="153670" cy="160655"/>
          </a:xfrm>
          <a:custGeom>
            <a:avLst/>
            <a:gdLst/>
            <a:ahLst/>
            <a:cxnLst/>
            <a:rect l="l" t="t" r="r" b="b"/>
            <a:pathLst>
              <a:path w="153670" h="160655">
                <a:moveTo>
                  <a:pt x="74351" y="0"/>
                </a:moveTo>
                <a:lnTo>
                  <a:pt x="36602" y="12059"/>
                </a:lnTo>
                <a:lnTo>
                  <a:pt x="9960" y="42611"/>
                </a:lnTo>
                <a:lnTo>
                  <a:pt x="0" y="87166"/>
                </a:lnTo>
                <a:lnTo>
                  <a:pt x="2160" y="100662"/>
                </a:lnTo>
                <a:lnTo>
                  <a:pt x="21122" y="135187"/>
                </a:lnTo>
                <a:lnTo>
                  <a:pt x="56559" y="156500"/>
                </a:lnTo>
                <a:lnTo>
                  <a:pt x="87909" y="160659"/>
                </a:lnTo>
                <a:lnTo>
                  <a:pt x="101424" y="157257"/>
                </a:lnTo>
                <a:lnTo>
                  <a:pt x="134757" y="133787"/>
                </a:lnTo>
                <a:lnTo>
                  <a:pt x="152383" y="95590"/>
                </a:lnTo>
                <a:lnTo>
                  <a:pt x="153682" y="80734"/>
                </a:lnTo>
                <a:lnTo>
                  <a:pt x="152617" y="67283"/>
                </a:lnTo>
                <a:lnTo>
                  <a:pt x="135788" y="29205"/>
                </a:lnTo>
                <a:lnTo>
                  <a:pt x="102720" y="5129"/>
                </a:lnTo>
                <a:lnTo>
                  <a:pt x="74351" y="0"/>
                </a:lnTo>
                <a:close/>
              </a:path>
            </a:pathLst>
          </a:custGeom>
          <a:solidFill>
            <a:srgbClr val="FFB8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879335" y="1280160"/>
            <a:ext cx="530860" cy="524510"/>
          </a:xfrm>
          <a:custGeom>
            <a:avLst/>
            <a:gdLst/>
            <a:ahLst/>
            <a:cxnLst/>
            <a:rect l="l" t="t" r="r" b="b"/>
            <a:pathLst>
              <a:path w="530859" h="524510">
                <a:moveTo>
                  <a:pt x="453030" y="439683"/>
                </a:moveTo>
                <a:lnTo>
                  <a:pt x="165722" y="439683"/>
                </a:lnTo>
                <a:lnTo>
                  <a:pt x="177737" y="442168"/>
                </a:lnTo>
                <a:lnTo>
                  <a:pt x="189772" y="447718"/>
                </a:lnTo>
                <a:lnTo>
                  <a:pt x="201806" y="453459"/>
                </a:lnTo>
                <a:lnTo>
                  <a:pt x="213819" y="456515"/>
                </a:lnTo>
                <a:lnTo>
                  <a:pt x="215367" y="506559"/>
                </a:lnTo>
                <a:lnTo>
                  <a:pt x="215392" y="524255"/>
                </a:lnTo>
                <a:lnTo>
                  <a:pt x="314833" y="524255"/>
                </a:lnTo>
                <a:lnTo>
                  <a:pt x="314833" y="456564"/>
                </a:lnTo>
                <a:lnTo>
                  <a:pt x="326871" y="454084"/>
                </a:lnTo>
                <a:lnTo>
                  <a:pt x="338887" y="448546"/>
                </a:lnTo>
                <a:lnTo>
                  <a:pt x="350901" y="442809"/>
                </a:lnTo>
                <a:lnTo>
                  <a:pt x="362935" y="439730"/>
                </a:lnTo>
                <a:lnTo>
                  <a:pt x="452999" y="439730"/>
                </a:lnTo>
                <a:close/>
              </a:path>
              <a:path w="530859" h="524510">
                <a:moveTo>
                  <a:pt x="452999" y="439730"/>
                </a:moveTo>
                <a:lnTo>
                  <a:pt x="362935" y="439730"/>
                </a:lnTo>
                <a:lnTo>
                  <a:pt x="414274" y="473582"/>
                </a:lnTo>
                <a:lnTo>
                  <a:pt x="430919" y="473570"/>
                </a:lnTo>
                <a:lnTo>
                  <a:pt x="452999" y="439730"/>
                </a:lnTo>
                <a:close/>
              </a:path>
              <a:path w="530859" h="524510">
                <a:moveTo>
                  <a:pt x="108824" y="50674"/>
                </a:moveTo>
                <a:lnTo>
                  <a:pt x="66297" y="101469"/>
                </a:lnTo>
                <a:lnTo>
                  <a:pt x="55090" y="106008"/>
                </a:lnTo>
                <a:lnTo>
                  <a:pt x="55444" y="114295"/>
                </a:lnTo>
                <a:lnTo>
                  <a:pt x="99355" y="152072"/>
                </a:lnTo>
                <a:lnTo>
                  <a:pt x="91861" y="162864"/>
                </a:lnTo>
                <a:lnTo>
                  <a:pt x="87059" y="175760"/>
                </a:lnTo>
                <a:lnTo>
                  <a:pt x="84350" y="189543"/>
                </a:lnTo>
                <a:lnTo>
                  <a:pt x="83136" y="202998"/>
                </a:lnTo>
                <a:lnTo>
                  <a:pt x="82815" y="214908"/>
                </a:lnTo>
                <a:lnTo>
                  <a:pt x="17381" y="219772"/>
                </a:lnTo>
                <a:lnTo>
                  <a:pt x="0" y="219837"/>
                </a:lnTo>
                <a:lnTo>
                  <a:pt x="0" y="304418"/>
                </a:lnTo>
                <a:lnTo>
                  <a:pt x="82799" y="304418"/>
                </a:lnTo>
                <a:lnTo>
                  <a:pt x="82901" y="321304"/>
                </a:lnTo>
                <a:lnTo>
                  <a:pt x="83607" y="335443"/>
                </a:lnTo>
                <a:lnTo>
                  <a:pt x="85520" y="347452"/>
                </a:lnTo>
                <a:lnTo>
                  <a:pt x="89243" y="357950"/>
                </a:lnTo>
                <a:lnTo>
                  <a:pt x="95380" y="367555"/>
                </a:lnTo>
                <a:lnTo>
                  <a:pt x="66556" y="405545"/>
                </a:lnTo>
                <a:lnTo>
                  <a:pt x="55222" y="417755"/>
                </a:lnTo>
                <a:lnTo>
                  <a:pt x="55329" y="422183"/>
                </a:lnTo>
                <a:lnTo>
                  <a:pt x="99430" y="473570"/>
                </a:lnTo>
                <a:lnTo>
                  <a:pt x="123233" y="473570"/>
                </a:lnTo>
                <a:lnTo>
                  <a:pt x="165722" y="439683"/>
                </a:lnTo>
                <a:lnTo>
                  <a:pt x="453030" y="439683"/>
                </a:lnTo>
                <a:lnTo>
                  <a:pt x="463915" y="423001"/>
                </a:lnTo>
                <a:lnTo>
                  <a:pt x="475137" y="422179"/>
                </a:lnTo>
                <a:lnTo>
                  <a:pt x="474818" y="417463"/>
                </a:lnTo>
                <a:lnTo>
                  <a:pt x="447263" y="389000"/>
                </a:lnTo>
                <a:lnTo>
                  <a:pt x="265175" y="389000"/>
                </a:lnTo>
                <a:lnTo>
                  <a:pt x="250246" y="387847"/>
                </a:lnTo>
                <a:lnTo>
                  <a:pt x="209841" y="372370"/>
                </a:lnTo>
                <a:lnTo>
                  <a:pt x="177900" y="343668"/>
                </a:lnTo>
                <a:lnTo>
                  <a:pt x="156845" y="307909"/>
                </a:lnTo>
                <a:lnTo>
                  <a:pt x="149100" y="271264"/>
                </a:lnTo>
                <a:lnTo>
                  <a:pt x="149955" y="255936"/>
                </a:lnTo>
                <a:lnTo>
                  <a:pt x="162083" y="214516"/>
                </a:lnTo>
                <a:lnTo>
                  <a:pt x="186685" y="181812"/>
                </a:lnTo>
                <a:lnTo>
                  <a:pt x="221362" y="160225"/>
                </a:lnTo>
                <a:lnTo>
                  <a:pt x="263714" y="152154"/>
                </a:lnTo>
                <a:lnTo>
                  <a:pt x="443433" y="152154"/>
                </a:lnTo>
                <a:lnTo>
                  <a:pt x="463665" y="119007"/>
                </a:lnTo>
                <a:lnTo>
                  <a:pt x="475002" y="114099"/>
                </a:lnTo>
                <a:lnTo>
                  <a:pt x="474942" y="105729"/>
                </a:lnTo>
                <a:lnTo>
                  <a:pt x="471489" y="101412"/>
                </a:lnTo>
                <a:lnTo>
                  <a:pt x="364676" y="101412"/>
                </a:lnTo>
                <a:lnTo>
                  <a:pt x="356954" y="93723"/>
                </a:lnTo>
                <a:lnTo>
                  <a:pt x="173378" y="93723"/>
                </a:lnTo>
                <a:lnTo>
                  <a:pt x="132708" y="50800"/>
                </a:lnTo>
                <a:lnTo>
                  <a:pt x="108824" y="50674"/>
                </a:lnTo>
                <a:close/>
              </a:path>
              <a:path w="530859" h="524510">
                <a:moveTo>
                  <a:pt x="443433" y="152154"/>
                </a:moveTo>
                <a:lnTo>
                  <a:pt x="263714" y="152154"/>
                </a:lnTo>
                <a:lnTo>
                  <a:pt x="278860" y="153020"/>
                </a:lnTo>
                <a:lnTo>
                  <a:pt x="293294" y="155564"/>
                </a:lnTo>
                <a:lnTo>
                  <a:pt x="331481" y="172360"/>
                </a:lnTo>
                <a:lnTo>
                  <a:pt x="360243" y="201017"/>
                </a:lnTo>
                <a:lnTo>
                  <a:pt x="377326" y="239111"/>
                </a:lnTo>
                <a:lnTo>
                  <a:pt x="381111" y="268552"/>
                </a:lnTo>
                <a:lnTo>
                  <a:pt x="380269" y="280796"/>
                </a:lnTo>
                <a:lnTo>
                  <a:pt x="368296" y="318458"/>
                </a:lnTo>
                <a:lnTo>
                  <a:pt x="343974" y="352951"/>
                </a:lnTo>
                <a:lnTo>
                  <a:pt x="309649" y="378410"/>
                </a:lnTo>
                <a:lnTo>
                  <a:pt x="267666" y="388969"/>
                </a:lnTo>
                <a:lnTo>
                  <a:pt x="265175" y="389000"/>
                </a:lnTo>
                <a:lnTo>
                  <a:pt x="447263" y="389000"/>
                </a:lnTo>
                <a:lnTo>
                  <a:pt x="431237" y="372447"/>
                </a:lnTo>
                <a:lnTo>
                  <a:pt x="438184" y="363649"/>
                </a:lnTo>
                <a:lnTo>
                  <a:pt x="443322" y="354436"/>
                </a:lnTo>
                <a:lnTo>
                  <a:pt x="447586" y="344310"/>
                </a:lnTo>
                <a:lnTo>
                  <a:pt x="451914" y="332779"/>
                </a:lnTo>
                <a:lnTo>
                  <a:pt x="457241" y="319347"/>
                </a:lnTo>
                <a:lnTo>
                  <a:pt x="513589" y="304452"/>
                </a:lnTo>
                <a:lnTo>
                  <a:pt x="530352" y="304418"/>
                </a:lnTo>
                <a:lnTo>
                  <a:pt x="530352" y="219837"/>
                </a:lnTo>
                <a:lnTo>
                  <a:pt x="464684" y="219837"/>
                </a:lnTo>
                <a:lnTo>
                  <a:pt x="457289" y="210060"/>
                </a:lnTo>
                <a:lnTo>
                  <a:pt x="451855" y="198384"/>
                </a:lnTo>
                <a:lnTo>
                  <a:pt x="447422" y="185761"/>
                </a:lnTo>
                <a:lnTo>
                  <a:pt x="443033" y="173149"/>
                </a:lnTo>
                <a:lnTo>
                  <a:pt x="437727" y="161502"/>
                </a:lnTo>
                <a:lnTo>
                  <a:pt x="443433" y="152154"/>
                </a:lnTo>
                <a:close/>
              </a:path>
              <a:path w="530859" h="524510">
                <a:moveTo>
                  <a:pt x="414274" y="50673"/>
                </a:moveTo>
                <a:lnTo>
                  <a:pt x="364676" y="101412"/>
                </a:lnTo>
                <a:lnTo>
                  <a:pt x="471489" y="101412"/>
                </a:lnTo>
                <a:lnTo>
                  <a:pt x="430954" y="50726"/>
                </a:lnTo>
                <a:lnTo>
                  <a:pt x="414274" y="50673"/>
                </a:lnTo>
                <a:close/>
              </a:path>
              <a:path w="530859" h="524510">
                <a:moveTo>
                  <a:pt x="314833" y="0"/>
                </a:moveTo>
                <a:lnTo>
                  <a:pt x="215392" y="0"/>
                </a:lnTo>
                <a:lnTo>
                  <a:pt x="215392" y="67690"/>
                </a:lnTo>
                <a:lnTo>
                  <a:pt x="204903" y="69797"/>
                </a:lnTo>
                <a:lnTo>
                  <a:pt x="194395" y="75476"/>
                </a:lnTo>
                <a:lnTo>
                  <a:pt x="183882" y="83771"/>
                </a:lnTo>
                <a:lnTo>
                  <a:pt x="173378" y="93723"/>
                </a:lnTo>
                <a:lnTo>
                  <a:pt x="356954" y="93723"/>
                </a:lnTo>
                <a:lnTo>
                  <a:pt x="354127" y="90908"/>
                </a:lnTo>
                <a:lnTo>
                  <a:pt x="343611" y="81343"/>
                </a:lnTo>
                <a:lnTo>
                  <a:pt x="333108" y="73674"/>
                </a:lnTo>
                <a:lnTo>
                  <a:pt x="322603" y="68857"/>
                </a:lnTo>
                <a:lnTo>
                  <a:pt x="314833" y="16892"/>
                </a:lnTo>
                <a:lnTo>
                  <a:pt x="314833" y="0"/>
                </a:lnTo>
                <a:close/>
              </a:path>
            </a:pathLst>
          </a:custGeom>
          <a:solidFill>
            <a:srgbClr val="FFB8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5293233" y="1294045"/>
            <a:ext cx="1122680" cy="4737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5745" marR="5080" indent="-233679">
              <a:lnSpc>
                <a:spcPct val="100000"/>
              </a:lnSpc>
              <a:tabLst>
                <a:tab pos="299085" algn="l"/>
              </a:tabLst>
            </a:pPr>
            <a:r>
              <a:rPr sz="1600" spc="-5" dirty="0">
                <a:latin typeface="Wingdings"/>
                <a:cs typeface="Wingdings"/>
              </a:rPr>
              <a:t></a:t>
            </a:r>
            <a:r>
              <a:rPr sz="1600" spc="-5" dirty="0">
                <a:latin typeface="Times New Roman"/>
                <a:cs typeface="Times New Roman"/>
              </a:rPr>
              <a:t>		</a:t>
            </a:r>
            <a:r>
              <a:rPr sz="1600" spc="-5" dirty="0">
                <a:latin typeface="微软雅黑"/>
                <a:cs typeface="微软雅黑"/>
              </a:rPr>
              <a:t>办理各项 涉税业务</a:t>
            </a:r>
            <a:endParaRPr sz="1600">
              <a:latin typeface="微软雅黑"/>
              <a:cs typeface="微软雅黑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2592323" y="3819144"/>
            <a:ext cx="451104" cy="46786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876748" y="3304751"/>
            <a:ext cx="1243330" cy="393700"/>
          </a:xfrm>
          <a:custGeom>
            <a:avLst/>
            <a:gdLst/>
            <a:ahLst/>
            <a:cxnLst/>
            <a:rect l="l" t="t" r="r" b="b"/>
            <a:pathLst>
              <a:path w="1243329" h="393700">
                <a:moveTo>
                  <a:pt x="21500" y="353645"/>
                </a:moveTo>
                <a:lnTo>
                  <a:pt x="8936" y="355458"/>
                </a:lnTo>
                <a:lnTo>
                  <a:pt x="1216" y="369428"/>
                </a:lnTo>
                <a:lnTo>
                  <a:pt x="0" y="380879"/>
                </a:lnTo>
                <a:lnTo>
                  <a:pt x="4364" y="389061"/>
                </a:lnTo>
                <a:lnTo>
                  <a:pt x="13745" y="393395"/>
                </a:lnTo>
                <a:lnTo>
                  <a:pt x="26246" y="393395"/>
                </a:lnTo>
                <a:lnTo>
                  <a:pt x="40105" y="383210"/>
                </a:lnTo>
                <a:lnTo>
                  <a:pt x="44124" y="373335"/>
                </a:lnTo>
                <a:lnTo>
                  <a:pt x="40913" y="365369"/>
                </a:lnTo>
                <a:lnTo>
                  <a:pt x="49066" y="358099"/>
                </a:lnTo>
                <a:lnTo>
                  <a:pt x="32919" y="358099"/>
                </a:lnTo>
                <a:lnTo>
                  <a:pt x="21500" y="353645"/>
                </a:lnTo>
                <a:close/>
              </a:path>
              <a:path w="1243329" h="393700">
                <a:moveTo>
                  <a:pt x="1214928" y="0"/>
                </a:moveTo>
                <a:lnTo>
                  <a:pt x="1205771" y="3183"/>
                </a:lnTo>
                <a:lnTo>
                  <a:pt x="1200207" y="12631"/>
                </a:lnTo>
                <a:lnTo>
                  <a:pt x="1200580" y="24782"/>
                </a:lnTo>
                <a:lnTo>
                  <a:pt x="993094" y="215283"/>
                </a:lnTo>
                <a:lnTo>
                  <a:pt x="202338" y="215307"/>
                </a:lnTo>
                <a:lnTo>
                  <a:pt x="32919" y="358099"/>
                </a:lnTo>
                <a:lnTo>
                  <a:pt x="49066" y="358099"/>
                </a:lnTo>
                <a:lnTo>
                  <a:pt x="202204" y="221561"/>
                </a:lnTo>
                <a:lnTo>
                  <a:pt x="1000053" y="221530"/>
                </a:lnTo>
                <a:lnTo>
                  <a:pt x="1204751" y="35117"/>
                </a:lnTo>
                <a:lnTo>
                  <a:pt x="1232456" y="35117"/>
                </a:lnTo>
                <a:lnTo>
                  <a:pt x="1239718" y="29879"/>
                </a:lnTo>
                <a:lnTo>
                  <a:pt x="1243173" y="20807"/>
                </a:lnTo>
                <a:lnTo>
                  <a:pt x="1239565" y="11034"/>
                </a:lnTo>
                <a:lnTo>
                  <a:pt x="1226677" y="2161"/>
                </a:lnTo>
                <a:lnTo>
                  <a:pt x="1214928" y="0"/>
                </a:lnTo>
                <a:close/>
              </a:path>
              <a:path w="1243329" h="393700">
                <a:moveTo>
                  <a:pt x="1232456" y="35117"/>
                </a:moveTo>
                <a:lnTo>
                  <a:pt x="1204751" y="35117"/>
                </a:lnTo>
                <a:lnTo>
                  <a:pt x="1216090" y="39616"/>
                </a:lnTo>
                <a:lnTo>
                  <a:pt x="1228679" y="37841"/>
                </a:lnTo>
                <a:lnTo>
                  <a:pt x="1232456" y="35117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876748" y="3304751"/>
            <a:ext cx="1243330" cy="393700"/>
          </a:xfrm>
          <a:custGeom>
            <a:avLst/>
            <a:gdLst/>
            <a:ahLst/>
            <a:cxnLst/>
            <a:rect l="l" t="t" r="r" b="b"/>
            <a:pathLst>
              <a:path w="1243329" h="393700">
                <a:moveTo>
                  <a:pt x="1000053" y="221530"/>
                </a:moveTo>
                <a:lnTo>
                  <a:pt x="1029251" y="194940"/>
                </a:lnTo>
                <a:lnTo>
                  <a:pt x="1055533" y="171006"/>
                </a:lnTo>
                <a:lnTo>
                  <a:pt x="1079051" y="149589"/>
                </a:lnTo>
                <a:lnTo>
                  <a:pt x="1099958" y="130549"/>
                </a:lnTo>
                <a:lnTo>
                  <a:pt x="1118409" y="113747"/>
                </a:lnTo>
                <a:lnTo>
                  <a:pt x="1134556" y="99042"/>
                </a:lnTo>
                <a:lnTo>
                  <a:pt x="1148554" y="86294"/>
                </a:lnTo>
                <a:lnTo>
                  <a:pt x="1160556" y="75364"/>
                </a:lnTo>
                <a:lnTo>
                  <a:pt x="1170716" y="66112"/>
                </a:lnTo>
                <a:lnTo>
                  <a:pt x="1179186" y="58399"/>
                </a:lnTo>
                <a:lnTo>
                  <a:pt x="1186121" y="52083"/>
                </a:lnTo>
                <a:lnTo>
                  <a:pt x="1191674" y="47026"/>
                </a:lnTo>
                <a:lnTo>
                  <a:pt x="1195999" y="43088"/>
                </a:lnTo>
                <a:lnTo>
                  <a:pt x="1199249" y="40128"/>
                </a:lnTo>
                <a:lnTo>
                  <a:pt x="1201578" y="38007"/>
                </a:lnTo>
                <a:lnTo>
                  <a:pt x="1203139" y="36586"/>
                </a:lnTo>
                <a:lnTo>
                  <a:pt x="1204086" y="35723"/>
                </a:lnTo>
                <a:lnTo>
                  <a:pt x="1204572" y="35281"/>
                </a:lnTo>
                <a:lnTo>
                  <a:pt x="1204751" y="35117"/>
                </a:lnTo>
                <a:lnTo>
                  <a:pt x="1216090" y="39616"/>
                </a:lnTo>
                <a:lnTo>
                  <a:pt x="1228679" y="37841"/>
                </a:lnTo>
                <a:lnTo>
                  <a:pt x="1239718" y="29879"/>
                </a:lnTo>
                <a:lnTo>
                  <a:pt x="1243173" y="20807"/>
                </a:lnTo>
                <a:lnTo>
                  <a:pt x="1239565" y="11034"/>
                </a:lnTo>
                <a:lnTo>
                  <a:pt x="1226677" y="2161"/>
                </a:lnTo>
                <a:lnTo>
                  <a:pt x="1214928" y="0"/>
                </a:lnTo>
                <a:lnTo>
                  <a:pt x="1205771" y="3183"/>
                </a:lnTo>
                <a:lnTo>
                  <a:pt x="1200207" y="12631"/>
                </a:lnTo>
                <a:lnTo>
                  <a:pt x="1200580" y="24782"/>
                </a:lnTo>
                <a:lnTo>
                  <a:pt x="1170983" y="51956"/>
                </a:lnTo>
                <a:lnTo>
                  <a:pt x="1144344" y="76415"/>
                </a:lnTo>
                <a:lnTo>
                  <a:pt x="1120506" y="98301"/>
                </a:lnTo>
                <a:lnTo>
                  <a:pt x="1099314" y="117758"/>
                </a:lnTo>
                <a:lnTo>
                  <a:pt x="1080612" y="134929"/>
                </a:lnTo>
                <a:lnTo>
                  <a:pt x="1064244" y="149957"/>
                </a:lnTo>
                <a:lnTo>
                  <a:pt x="1050056" y="162984"/>
                </a:lnTo>
                <a:lnTo>
                  <a:pt x="1037890" y="174154"/>
                </a:lnTo>
                <a:lnTo>
                  <a:pt x="1027593" y="183609"/>
                </a:lnTo>
                <a:lnTo>
                  <a:pt x="1019007" y="191492"/>
                </a:lnTo>
                <a:lnTo>
                  <a:pt x="1011977" y="197946"/>
                </a:lnTo>
                <a:lnTo>
                  <a:pt x="1006349" y="203114"/>
                </a:lnTo>
                <a:lnTo>
                  <a:pt x="1001965" y="207138"/>
                </a:lnTo>
                <a:lnTo>
                  <a:pt x="998671" y="210163"/>
                </a:lnTo>
                <a:lnTo>
                  <a:pt x="996310" y="212330"/>
                </a:lnTo>
                <a:lnTo>
                  <a:pt x="994728" y="213783"/>
                </a:lnTo>
                <a:lnTo>
                  <a:pt x="993768" y="214664"/>
                </a:lnTo>
                <a:lnTo>
                  <a:pt x="993275" y="215117"/>
                </a:lnTo>
                <a:lnTo>
                  <a:pt x="993094" y="215283"/>
                </a:lnTo>
                <a:lnTo>
                  <a:pt x="880298" y="215287"/>
                </a:lnTo>
                <a:lnTo>
                  <a:pt x="778772" y="215290"/>
                </a:lnTo>
                <a:lnTo>
                  <a:pt x="687923" y="215293"/>
                </a:lnTo>
                <a:lnTo>
                  <a:pt x="607156" y="215295"/>
                </a:lnTo>
                <a:lnTo>
                  <a:pt x="535881" y="215297"/>
                </a:lnTo>
                <a:lnTo>
                  <a:pt x="473502" y="215299"/>
                </a:lnTo>
                <a:lnTo>
                  <a:pt x="419427" y="215301"/>
                </a:lnTo>
                <a:lnTo>
                  <a:pt x="373063" y="215302"/>
                </a:lnTo>
                <a:lnTo>
                  <a:pt x="333817" y="215303"/>
                </a:lnTo>
                <a:lnTo>
                  <a:pt x="301096" y="215304"/>
                </a:lnTo>
                <a:lnTo>
                  <a:pt x="274305" y="215305"/>
                </a:lnTo>
                <a:lnTo>
                  <a:pt x="252853" y="215306"/>
                </a:lnTo>
                <a:lnTo>
                  <a:pt x="236147" y="215306"/>
                </a:lnTo>
                <a:lnTo>
                  <a:pt x="223592" y="215307"/>
                </a:lnTo>
                <a:lnTo>
                  <a:pt x="214596" y="215307"/>
                </a:lnTo>
                <a:lnTo>
                  <a:pt x="208566" y="215307"/>
                </a:lnTo>
                <a:lnTo>
                  <a:pt x="204908" y="215307"/>
                </a:lnTo>
                <a:lnTo>
                  <a:pt x="203030" y="215307"/>
                </a:lnTo>
                <a:lnTo>
                  <a:pt x="202338" y="215307"/>
                </a:lnTo>
                <a:lnTo>
                  <a:pt x="174842" y="238481"/>
                </a:lnTo>
                <a:lnTo>
                  <a:pt x="150493" y="259004"/>
                </a:lnTo>
                <a:lnTo>
                  <a:pt x="129099" y="277035"/>
                </a:lnTo>
                <a:lnTo>
                  <a:pt x="110470" y="292737"/>
                </a:lnTo>
                <a:lnTo>
                  <a:pt x="94413" y="306270"/>
                </a:lnTo>
                <a:lnTo>
                  <a:pt x="80738" y="317796"/>
                </a:lnTo>
                <a:lnTo>
                  <a:pt x="69254" y="327475"/>
                </a:lnTo>
                <a:lnTo>
                  <a:pt x="59769" y="335469"/>
                </a:lnTo>
                <a:lnTo>
                  <a:pt x="52092" y="341940"/>
                </a:lnTo>
                <a:lnTo>
                  <a:pt x="46032" y="347047"/>
                </a:lnTo>
                <a:lnTo>
                  <a:pt x="41397" y="350953"/>
                </a:lnTo>
                <a:lnTo>
                  <a:pt x="37998" y="353819"/>
                </a:lnTo>
                <a:lnTo>
                  <a:pt x="35641" y="355805"/>
                </a:lnTo>
                <a:lnTo>
                  <a:pt x="34137" y="357073"/>
                </a:lnTo>
                <a:lnTo>
                  <a:pt x="33293" y="357784"/>
                </a:lnTo>
                <a:lnTo>
                  <a:pt x="32919" y="358099"/>
                </a:lnTo>
                <a:lnTo>
                  <a:pt x="21500" y="353645"/>
                </a:lnTo>
                <a:lnTo>
                  <a:pt x="8936" y="355458"/>
                </a:lnTo>
                <a:lnTo>
                  <a:pt x="1216" y="369428"/>
                </a:lnTo>
                <a:lnTo>
                  <a:pt x="0" y="380879"/>
                </a:lnTo>
                <a:lnTo>
                  <a:pt x="4364" y="389061"/>
                </a:lnTo>
                <a:lnTo>
                  <a:pt x="13745" y="393395"/>
                </a:lnTo>
                <a:lnTo>
                  <a:pt x="26240" y="393400"/>
                </a:lnTo>
                <a:lnTo>
                  <a:pt x="40105" y="383210"/>
                </a:lnTo>
                <a:lnTo>
                  <a:pt x="44124" y="373335"/>
                </a:lnTo>
                <a:lnTo>
                  <a:pt x="40913" y="365369"/>
                </a:lnTo>
                <a:lnTo>
                  <a:pt x="67712" y="341474"/>
                </a:lnTo>
                <a:lnTo>
                  <a:pt x="91366" y="320384"/>
                </a:lnTo>
                <a:lnTo>
                  <a:pt x="112071" y="301924"/>
                </a:lnTo>
                <a:lnTo>
                  <a:pt x="130023" y="285918"/>
                </a:lnTo>
                <a:lnTo>
                  <a:pt x="145419" y="272191"/>
                </a:lnTo>
                <a:lnTo>
                  <a:pt x="158454" y="260568"/>
                </a:lnTo>
                <a:lnTo>
                  <a:pt x="169326" y="250875"/>
                </a:lnTo>
                <a:lnTo>
                  <a:pt x="178230" y="242936"/>
                </a:lnTo>
                <a:lnTo>
                  <a:pt x="185364" y="236576"/>
                </a:lnTo>
                <a:lnTo>
                  <a:pt x="190922" y="231620"/>
                </a:lnTo>
                <a:lnTo>
                  <a:pt x="195103" y="227892"/>
                </a:lnTo>
                <a:lnTo>
                  <a:pt x="198101" y="225219"/>
                </a:lnTo>
                <a:lnTo>
                  <a:pt x="200114" y="223424"/>
                </a:lnTo>
                <a:lnTo>
                  <a:pt x="201338" y="222333"/>
                </a:lnTo>
                <a:lnTo>
                  <a:pt x="201969" y="221770"/>
                </a:lnTo>
                <a:lnTo>
                  <a:pt x="202204" y="221561"/>
                </a:lnTo>
                <a:lnTo>
                  <a:pt x="1000053" y="221530"/>
                </a:lnTo>
              </a:path>
            </a:pathLst>
          </a:custGeom>
          <a:ln w="9144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085844" y="3155537"/>
            <a:ext cx="152400" cy="162560"/>
          </a:xfrm>
          <a:custGeom>
            <a:avLst/>
            <a:gdLst/>
            <a:ahLst/>
            <a:cxnLst/>
            <a:rect l="l" t="t" r="r" b="b"/>
            <a:pathLst>
              <a:path w="152400" h="162560">
                <a:moveTo>
                  <a:pt x="65109" y="0"/>
                </a:moveTo>
                <a:lnTo>
                  <a:pt x="28339" y="17227"/>
                </a:lnTo>
                <a:lnTo>
                  <a:pt x="4999" y="51562"/>
                </a:lnTo>
                <a:lnTo>
                  <a:pt x="0" y="80676"/>
                </a:lnTo>
                <a:lnTo>
                  <a:pt x="1061" y="94301"/>
                </a:lnTo>
                <a:lnTo>
                  <a:pt x="17757" y="132739"/>
                </a:lnTo>
                <a:lnTo>
                  <a:pt x="50515" y="157006"/>
                </a:lnTo>
                <a:lnTo>
                  <a:pt x="78580" y="162171"/>
                </a:lnTo>
                <a:lnTo>
                  <a:pt x="91893" y="160464"/>
                </a:lnTo>
                <a:lnTo>
                  <a:pt x="126189" y="141592"/>
                </a:lnTo>
                <a:lnTo>
                  <a:pt x="147690" y="105584"/>
                </a:lnTo>
                <a:lnTo>
                  <a:pt x="152167" y="74278"/>
                </a:lnTo>
                <a:lnTo>
                  <a:pt x="150038" y="60620"/>
                </a:lnTo>
                <a:lnTo>
                  <a:pt x="131253" y="25716"/>
                </a:lnTo>
                <a:lnTo>
                  <a:pt x="96144" y="4195"/>
                </a:lnTo>
                <a:lnTo>
                  <a:pt x="65109" y="0"/>
                </a:lnTo>
                <a:close/>
              </a:path>
            </a:pathLst>
          </a:custGeom>
          <a:solidFill>
            <a:srgbClr val="00AC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3383660" y="3877028"/>
            <a:ext cx="1386840" cy="4743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tabLst>
                <a:tab pos="347345" algn="l"/>
              </a:tabLst>
            </a:pPr>
            <a:r>
              <a:rPr sz="1600" spc="-5" dirty="0">
                <a:latin typeface="Wingdings"/>
                <a:cs typeface="Wingdings"/>
              </a:rPr>
              <a:t></a:t>
            </a:r>
            <a:r>
              <a:rPr sz="1600" spc="-5" dirty="0">
                <a:latin typeface="Times New Roman"/>
                <a:cs typeface="Times New Roman"/>
              </a:rPr>
              <a:t>	</a:t>
            </a:r>
            <a:r>
              <a:rPr sz="1600" spc="-10" dirty="0">
                <a:latin typeface="微软雅黑"/>
                <a:cs typeface="微软雅黑"/>
              </a:rPr>
              <a:t>“一人式”</a:t>
            </a:r>
            <a:endParaRPr sz="1600">
              <a:latin typeface="微软雅黑"/>
              <a:cs typeface="微软雅黑"/>
            </a:endParaRPr>
          </a:p>
          <a:p>
            <a:pPr marL="1270" algn="ctr">
              <a:lnSpc>
                <a:spcPct val="100000"/>
              </a:lnSpc>
            </a:pPr>
            <a:r>
              <a:rPr sz="1600" spc="-5" dirty="0">
                <a:latin typeface="微软雅黑"/>
                <a:cs typeface="微软雅黑"/>
              </a:rPr>
              <a:t>数据归集</a:t>
            </a:r>
            <a:endParaRPr sz="1600">
              <a:latin typeface="微软雅黑"/>
              <a:cs typeface="微软雅黑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5800688" y="3320500"/>
            <a:ext cx="1081405" cy="470534"/>
          </a:xfrm>
          <a:custGeom>
            <a:avLst/>
            <a:gdLst/>
            <a:ahLst/>
            <a:cxnLst/>
            <a:rect l="l" t="t" r="r" b="b"/>
            <a:pathLst>
              <a:path w="1081404" h="470535">
                <a:moveTo>
                  <a:pt x="43972" y="41838"/>
                </a:moveTo>
                <a:lnTo>
                  <a:pt x="28877" y="41838"/>
                </a:lnTo>
                <a:lnTo>
                  <a:pt x="176271" y="212639"/>
                </a:lnTo>
                <a:lnTo>
                  <a:pt x="863786" y="212667"/>
                </a:lnTo>
                <a:lnTo>
                  <a:pt x="1047261" y="429807"/>
                </a:lnTo>
                <a:lnTo>
                  <a:pt x="1043723" y="443794"/>
                </a:lnTo>
                <a:lnTo>
                  <a:pt x="1044016" y="456225"/>
                </a:lnTo>
                <a:lnTo>
                  <a:pt x="1048198" y="465703"/>
                </a:lnTo>
                <a:lnTo>
                  <a:pt x="1056137" y="469984"/>
                </a:lnTo>
                <a:lnTo>
                  <a:pt x="1066663" y="467485"/>
                </a:lnTo>
                <a:lnTo>
                  <a:pt x="1078402" y="456276"/>
                </a:lnTo>
                <a:lnTo>
                  <a:pt x="1081385" y="444925"/>
                </a:lnTo>
                <a:lnTo>
                  <a:pt x="1078696" y="434609"/>
                </a:lnTo>
                <a:lnTo>
                  <a:pt x="1072314" y="428131"/>
                </a:lnTo>
                <a:lnTo>
                  <a:pt x="1047891" y="428131"/>
                </a:lnTo>
                <a:lnTo>
                  <a:pt x="869859" y="205273"/>
                </a:lnTo>
                <a:lnTo>
                  <a:pt x="176095" y="205162"/>
                </a:lnTo>
                <a:lnTo>
                  <a:pt x="43972" y="41838"/>
                </a:lnTo>
                <a:close/>
              </a:path>
              <a:path w="1081404" h="470535">
                <a:moveTo>
                  <a:pt x="1058565" y="422609"/>
                </a:moveTo>
                <a:lnTo>
                  <a:pt x="1047891" y="428131"/>
                </a:lnTo>
                <a:lnTo>
                  <a:pt x="1072314" y="428131"/>
                </a:lnTo>
                <a:lnTo>
                  <a:pt x="1070070" y="425853"/>
                </a:lnTo>
                <a:lnTo>
                  <a:pt x="1058565" y="422609"/>
                </a:lnTo>
                <a:close/>
              </a:path>
              <a:path w="1081404" h="470535">
                <a:moveTo>
                  <a:pt x="23867" y="0"/>
                </a:moveTo>
                <a:lnTo>
                  <a:pt x="12208" y="242"/>
                </a:lnTo>
                <a:lnTo>
                  <a:pt x="2667" y="6925"/>
                </a:lnTo>
                <a:lnTo>
                  <a:pt x="0" y="16670"/>
                </a:lnTo>
                <a:lnTo>
                  <a:pt x="1179" y="29336"/>
                </a:lnTo>
                <a:lnTo>
                  <a:pt x="6599" y="44078"/>
                </a:lnTo>
                <a:lnTo>
                  <a:pt x="18138" y="47278"/>
                </a:lnTo>
                <a:lnTo>
                  <a:pt x="28877" y="41838"/>
                </a:lnTo>
                <a:lnTo>
                  <a:pt x="43972" y="41838"/>
                </a:lnTo>
                <a:lnTo>
                  <a:pt x="36325" y="32385"/>
                </a:lnTo>
                <a:lnTo>
                  <a:pt x="38656" y="22982"/>
                </a:lnTo>
                <a:lnTo>
                  <a:pt x="35140" y="11599"/>
                </a:lnTo>
                <a:lnTo>
                  <a:pt x="23867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800688" y="3320500"/>
            <a:ext cx="1081405" cy="470534"/>
          </a:xfrm>
          <a:custGeom>
            <a:avLst/>
            <a:gdLst/>
            <a:ahLst/>
            <a:cxnLst/>
            <a:rect l="l" t="t" r="r" b="b"/>
            <a:pathLst>
              <a:path w="1081404" h="470535">
                <a:moveTo>
                  <a:pt x="869859" y="205273"/>
                </a:moveTo>
                <a:lnTo>
                  <a:pt x="895254" y="237062"/>
                </a:lnTo>
                <a:lnTo>
                  <a:pt x="918112" y="265675"/>
                </a:lnTo>
                <a:lnTo>
                  <a:pt x="938566" y="291279"/>
                </a:lnTo>
                <a:lnTo>
                  <a:pt x="956749" y="314041"/>
                </a:lnTo>
                <a:lnTo>
                  <a:pt x="972796" y="334129"/>
                </a:lnTo>
                <a:lnTo>
                  <a:pt x="986840" y="351709"/>
                </a:lnTo>
                <a:lnTo>
                  <a:pt x="999015" y="366949"/>
                </a:lnTo>
                <a:lnTo>
                  <a:pt x="1009453" y="380015"/>
                </a:lnTo>
                <a:lnTo>
                  <a:pt x="1018289" y="391076"/>
                </a:lnTo>
                <a:lnTo>
                  <a:pt x="1025656" y="400298"/>
                </a:lnTo>
                <a:lnTo>
                  <a:pt x="1031688" y="407848"/>
                </a:lnTo>
                <a:lnTo>
                  <a:pt x="1036517" y="413894"/>
                </a:lnTo>
                <a:lnTo>
                  <a:pt x="1040279" y="418602"/>
                </a:lnTo>
                <a:lnTo>
                  <a:pt x="1043105" y="422140"/>
                </a:lnTo>
                <a:lnTo>
                  <a:pt x="1045131" y="424676"/>
                </a:lnTo>
                <a:lnTo>
                  <a:pt x="1046488" y="426375"/>
                </a:lnTo>
                <a:lnTo>
                  <a:pt x="1047312" y="427406"/>
                </a:lnTo>
                <a:lnTo>
                  <a:pt x="1047735" y="427935"/>
                </a:lnTo>
                <a:lnTo>
                  <a:pt x="1047891" y="428131"/>
                </a:lnTo>
                <a:lnTo>
                  <a:pt x="1058565" y="422609"/>
                </a:lnTo>
                <a:lnTo>
                  <a:pt x="1070070" y="425853"/>
                </a:lnTo>
                <a:lnTo>
                  <a:pt x="1078696" y="434609"/>
                </a:lnTo>
                <a:lnTo>
                  <a:pt x="1081385" y="444925"/>
                </a:lnTo>
                <a:lnTo>
                  <a:pt x="1078402" y="456276"/>
                </a:lnTo>
                <a:lnTo>
                  <a:pt x="1066663" y="467485"/>
                </a:lnTo>
                <a:lnTo>
                  <a:pt x="1056137" y="469984"/>
                </a:lnTo>
                <a:lnTo>
                  <a:pt x="1048198" y="465703"/>
                </a:lnTo>
                <a:lnTo>
                  <a:pt x="1044016" y="456225"/>
                </a:lnTo>
                <a:lnTo>
                  <a:pt x="1043723" y="443794"/>
                </a:lnTo>
                <a:lnTo>
                  <a:pt x="1047261" y="429807"/>
                </a:lnTo>
                <a:lnTo>
                  <a:pt x="1021090" y="398834"/>
                </a:lnTo>
                <a:lnTo>
                  <a:pt x="997533" y="370955"/>
                </a:lnTo>
                <a:lnTo>
                  <a:pt x="976454" y="346008"/>
                </a:lnTo>
                <a:lnTo>
                  <a:pt x="957714" y="323829"/>
                </a:lnTo>
                <a:lnTo>
                  <a:pt x="941176" y="304257"/>
                </a:lnTo>
                <a:lnTo>
                  <a:pt x="926703" y="287128"/>
                </a:lnTo>
                <a:lnTo>
                  <a:pt x="914156" y="272279"/>
                </a:lnTo>
                <a:lnTo>
                  <a:pt x="903399" y="259548"/>
                </a:lnTo>
                <a:lnTo>
                  <a:pt x="894292" y="248771"/>
                </a:lnTo>
                <a:lnTo>
                  <a:pt x="886700" y="239785"/>
                </a:lnTo>
                <a:lnTo>
                  <a:pt x="880484" y="232429"/>
                </a:lnTo>
                <a:lnTo>
                  <a:pt x="875507" y="226538"/>
                </a:lnTo>
                <a:lnTo>
                  <a:pt x="871630" y="221950"/>
                </a:lnTo>
                <a:lnTo>
                  <a:pt x="868717" y="218503"/>
                </a:lnTo>
                <a:lnTo>
                  <a:pt x="866630" y="216033"/>
                </a:lnTo>
                <a:lnTo>
                  <a:pt x="865231" y="214377"/>
                </a:lnTo>
                <a:lnTo>
                  <a:pt x="864382" y="213372"/>
                </a:lnTo>
                <a:lnTo>
                  <a:pt x="863946" y="212857"/>
                </a:lnTo>
                <a:lnTo>
                  <a:pt x="863786" y="212667"/>
                </a:lnTo>
                <a:lnTo>
                  <a:pt x="765717" y="212663"/>
                </a:lnTo>
                <a:lnTo>
                  <a:pt x="677446" y="212659"/>
                </a:lnTo>
                <a:lnTo>
                  <a:pt x="598458" y="212656"/>
                </a:lnTo>
                <a:lnTo>
                  <a:pt x="528237" y="212653"/>
                </a:lnTo>
                <a:lnTo>
                  <a:pt x="466267" y="212651"/>
                </a:lnTo>
                <a:lnTo>
                  <a:pt x="412032" y="212649"/>
                </a:lnTo>
                <a:lnTo>
                  <a:pt x="365017" y="212647"/>
                </a:lnTo>
                <a:lnTo>
                  <a:pt x="324707" y="212645"/>
                </a:lnTo>
                <a:lnTo>
                  <a:pt x="290585" y="212644"/>
                </a:lnTo>
                <a:lnTo>
                  <a:pt x="262135" y="212643"/>
                </a:lnTo>
                <a:lnTo>
                  <a:pt x="238843" y="212642"/>
                </a:lnTo>
                <a:lnTo>
                  <a:pt x="220191" y="212641"/>
                </a:lnTo>
                <a:lnTo>
                  <a:pt x="205666" y="212641"/>
                </a:lnTo>
                <a:lnTo>
                  <a:pt x="194750" y="212640"/>
                </a:lnTo>
                <a:lnTo>
                  <a:pt x="186929" y="212640"/>
                </a:lnTo>
                <a:lnTo>
                  <a:pt x="181686" y="212640"/>
                </a:lnTo>
                <a:lnTo>
                  <a:pt x="178506" y="212639"/>
                </a:lnTo>
                <a:lnTo>
                  <a:pt x="176873" y="212639"/>
                </a:lnTo>
                <a:lnTo>
                  <a:pt x="176271" y="212639"/>
                </a:lnTo>
                <a:lnTo>
                  <a:pt x="152754" y="185388"/>
                </a:lnTo>
                <a:lnTo>
                  <a:pt x="131882" y="161201"/>
                </a:lnTo>
                <a:lnTo>
                  <a:pt x="113496" y="139895"/>
                </a:lnTo>
                <a:lnTo>
                  <a:pt x="97439" y="121289"/>
                </a:lnTo>
                <a:lnTo>
                  <a:pt x="83554" y="105199"/>
                </a:lnTo>
                <a:lnTo>
                  <a:pt x="71682" y="91442"/>
                </a:lnTo>
                <a:lnTo>
                  <a:pt x="61666" y="79835"/>
                </a:lnTo>
                <a:lnTo>
                  <a:pt x="53349" y="70196"/>
                </a:lnTo>
                <a:lnTo>
                  <a:pt x="46571" y="62342"/>
                </a:lnTo>
                <a:lnTo>
                  <a:pt x="41176" y="56091"/>
                </a:lnTo>
                <a:lnTo>
                  <a:pt x="37006" y="51259"/>
                </a:lnTo>
                <a:lnTo>
                  <a:pt x="33904" y="47663"/>
                </a:lnTo>
                <a:lnTo>
                  <a:pt x="31710" y="45122"/>
                </a:lnTo>
                <a:lnTo>
                  <a:pt x="30269" y="43451"/>
                </a:lnTo>
                <a:lnTo>
                  <a:pt x="29421" y="42469"/>
                </a:lnTo>
                <a:lnTo>
                  <a:pt x="29010" y="41992"/>
                </a:lnTo>
                <a:lnTo>
                  <a:pt x="28877" y="41838"/>
                </a:lnTo>
                <a:lnTo>
                  <a:pt x="18138" y="47278"/>
                </a:lnTo>
                <a:lnTo>
                  <a:pt x="6599" y="44078"/>
                </a:lnTo>
                <a:lnTo>
                  <a:pt x="1179" y="29336"/>
                </a:lnTo>
                <a:lnTo>
                  <a:pt x="0" y="16670"/>
                </a:lnTo>
                <a:lnTo>
                  <a:pt x="2667" y="6925"/>
                </a:lnTo>
                <a:lnTo>
                  <a:pt x="12208" y="242"/>
                </a:lnTo>
                <a:lnTo>
                  <a:pt x="23867" y="0"/>
                </a:lnTo>
                <a:lnTo>
                  <a:pt x="35140" y="11599"/>
                </a:lnTo>
                <a:lnTo>
                  <a:pt x="38656" y="22982"/>
                </a:lnTo>
                <a:lnTo>
                  <a:pt x="36325" y="32385"/>
                </a:lnTo>
                <a:lnTo>
                  <a:pt x="58945" y="60347"/>
                </a:lnTo>
                <a:lnTo>
                  <a:pt x="78984" y="85118"/>
                </a:lnTo>
                <a:lnTo>
                  <a:pt x="96599" y="106893"/>
                </a:lnTo>
                <a:lnTo>
                  <a:pt x="111946" y="125864"/>
                </a:lnTo>
                <a:lnTo>
                  <a:pt x="125181" y="142224"/>
                </a:lnTo>
                <a:lnTo>
                  <a:pt x="136460" y="156168"/>
                </a:lnTo>
                <a:lnTo>
                  <a:pt x="145941" y="167887"/>
                </a:lnTo>
                <a:lnTo>
                  <a:pt x="153778" y="177576"/>
                </a:lnTo>
                <a:lnTo>
                  <a:pt x="173795" y="202319"/>
                </a:lnTo>
                <a:lnTo>
                  <a:pt x="175058" y="203881"/>
                </a:lnTo>
                <a:lnTo>
                  <a:pt x="175773" y="204764"/>
                </a:lnTo>
                <a:lnTo>
                  <a:pt x="176095" y="205162"/>
                </a:lnTo>
                <a:lnTo>
                  <a:pt x="869859" y="205273"/>
                </a:lnTo>
              </a:path>
            </a:pathLst>
          </a:custGeom>
          <a:ln w="9144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713476" y="3173814"/>
            <a:ext cx="153670" cy="160655"/>
          </a:xfrm>
          <a:custGeom>
            <a:avLst/>
            <a:gdLst/>
            <a:ahLst/>
            <a:cxnLst/>
            <a:rect l="l" t="t" r="r" b="b"/>
            <a:pathLst>
              <a:path w="153670" h="160654">
                <a:moveTo>
                  <a:pt x="65772" y="0"/>
                </a:moveTo>
                <a:lnTo>
                  <a:pt x="28600" y="17084"/>
                </a:lnTo>
                <a:lnTo>
                  <a:pt x="5041" y="51110"/>
                </a:lnTo>
                <a:lnTo>
                  <a:pt x="0" y="79925"/>
                </a:lnTo>
                <a:lnTo>
                  <a:pt x="1065" y="93376"/>
                </a:lnTo>
                <a:lnTo>
                  <a:pt x="17893" y="131454"/>
                </a:lnTo>
                <a:lnTo>
                  <a:pt x="50962" y="155530"/>
                </a:lnTo>
                <a:lnTo>
                  <a:pt x="79330" y="160659"/>
                </a:lnTo>
                <a:lnTo>
                  <a:pt x="92803" y="158971"/>
                </a:lnTo>
                <a:lnTo>
                  <a:pt x="127470" y="140249"/>
                </a:lnTo>
                <a:lnTo>
                  <a:pt x="149170" y="104530"/>
                </a:lnTo>
                <a:lnTo>
                  <a:pt x="153682" y="73492"/>
                </a:lnTo>
                <a:lnTo>
                  <a:pt x="151521" y="59996"/>
                </a:lnTo>
                <a:lnTo>
                  <a:pt x="132559" y="25472"/>
                </a:lnTo>
                <a:lnTo>
                  <a:pt x="97122" y="4159"/>
                </a:lnTo>
                <a:lnTo>
                  <a:pt x="65772" y="0"/>
                </a:lnTo>
                <a:close/>
              </a:path>
            </a:pathLst>
          </a:custGeom>
          <a:solidFill>
            <a:srgbClr val="6639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016495" y="4049267"/>
            <a:ext cx="513588" cy="20116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5329809" y="3894954"/>
            <a:ext cx="1130300" cy="4737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06705" marR="5080" indent="-294640">
              <a:lnSpc>
                <a:spcPct val="100000"/>
              </a:lnSpc>
              <a:tabLst>
                <a:tab pos="299085" algn="l"/>
              </a:tabLst>
            </a:pPr>
            <a:r>
              <a:rPr sz="1600" spc="-5" dirty="0">
                <a:latin typeface="Wingdings"/>
                <a:cs typeface="Wingdings"/>
              </a:rPr>
              <a:t></a:t>
            </a:r>
            <a:r>
              <a:rPr sz="1600" spc="-5" dirty="0">
                <a:latin typeface="Times New Roman"/>
                <a:cs typeface="Times New Roman"/>
              </a:rPr>
              <a:t>	</a:t>
            </a:r>
            <a:r>
              <a:rPr sz="1600" spc="-5" dirty="0">
                <a:latin typeface="微软雅黑"/>
                <a:cs typeface="微软雅黑"/>
              </a:rPr>
              <a:t>与外部门 信息共享</a:t>
            </a:r>
            <a:endParaRPr sz="1600">
              <a:latin typeface="微软雅黑"/>
              <a:cs typeface="微软雅黑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966216" y="1153667"/>
            <a:ext cx="655320" cy="3096895"/>
          </a:xfrm>
          <a:prstGeom prst="rect">
            <a:avLst/>
          </a:prstGeom>
          <a:solidFill>
            <a:srgbClr val="FFC000"/>
          </a:solidFill>
        </p:spPr>
        <p:txBody>
          <a:bodyPr vert="horz" wrap="square" lIns="0" tIns="0" rIns="0" bIns="0" rtlCol="0">
            <a:spAutoFit/>
          </a:bodyPr>
          <a:lstStyle/>
          <a:p>
            <a:pPr marL="185420" marR="233045" algn="just">
              <a:lnSpc>
                <a:spcPts val="1800"/>
              </a:lnSpc>
            </a:pPr>
            <a:r>
              <a:rPr sz="1800" b="1" dirty="0">
                <a:solidFill>
                  <a:srgbClr val="FFFFFF"/>
                </a:solidFill>
                <a:latin typeface="微软雅黑"/>
                <a:cs typeface="微软雅黑"/>
              </a:rPr>
              <a:t>自 然 人 纳 税 人 识 别 号 的 作 用</a:t>
            </a:r>
            <a:endParaRPr sz="1800">
              <a:latin typeface="微软雅黑"/>
              <a:cs typeface="微软雅黑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3088" y="51815"/>
            <a:ext cx="443865" cy="467995"/>
          </a:xfrm>
          <a:custGeom>
            <a:avLst/>
            <a:gdLst/>
            <a:ahLst/>
            <a:cxnLst/>
            <a:rect l="l" t="t" r="r" b="b"/>
            <a:pathLst>
              <a:path w="443865" h="467995">
                <a:moveTo>
                  <a:pt x="123520" y="0"/>
                </a:moveTo>
                <a:lnTo>
                  <a:pt x="0" y="0"/>
                </a:lnTo>
                <a:lnTo>
                  <a:pt x="0" y="467868"/>
                </a:lnTo>
                <a:lnTo>
                  <a:pt x="123520" y="467868"/>
                </a:lnTo>
                <a:lnTo>
                  <a:pt x="123520" y="440436"/>
                </a:lnTo>
                <a:lnTo>
                  <a:pt x="61760" y="440436"/>
                </a:lnTo>
                <a:lnTo>
                  <a:pt x="45465" y="437007"/>
                </a:lnTo>
                <a:lnTo>
                  <a:pt x="18872" y="405257"/>
                </a:lnTo>
                <a:lnTo>
                  <a:pt x="17157" y="394843"/>
                </a:lnTo>
                <a:lnTo>
                  <a:pt x="18872" y="387223"/>
                </a:lnTo>
                <a:lnTo>
                  <a:pt x="45465" y="354584"/>
                </a:lnTo>
                <a:lnTo>
                  <a:pt x="61760" y="350266"/>
                </a:lnTo>
                <a:lnTo>
                  <a:pt x="123520" y="350266"/>
                </a:lnTo>
                <a:lnTo>
                  <a:pt x="123520" y="217170"/>
                </a:lnTo>
                <a:lnTo>
                  <a:pt x="26593" y="217170"/>
                </a:lnTo>
                <a:lnTo>
                  <a:pt x="26593" y="64388"/>
                </a:lnTo>
                <a:lnTo>
                  <a:pt x="123520" y="64388"/>
                </a:lnTo>
                <a:lnTo>
                  <a:pt x="123520" y="0"/>
                </a:lnTo>
                <a:close/>
              </a:path>
              <a:path w="443865" h="467995">
                <a:moveTo>
                  <a:pt x="123520" y="350266"/>
                </a:moveTo>
                <a:lnTo>
                  <a:pt x="61760" y="350266"/>
                </a:lnTo>
                <a:lnTo>
                  <a:pt x="72059" y="351917"/>
                </a:lnTo>
                <a:lnTo>
                  <a:pt x="79781" y="354584"/>
                </a:lnTo>
                <a:lnTo>
                  <a:pt x="106362" y="387223"/>
                </a:lnTo>
                <a:lnTo>
                  <a:pt x="106362" y="405257"/>
                </a:lnTo>
                <a:lnTo>
                  <a:pt x="79781" y="437007"/>
                </a:lnTo>
                <a:lnTo>
                  <a:pt x="61760" y="440436"/>
                </a:lnTo>
                <a:lnTo>
                  <a:pt x="123520" y="440436"/>
                </a:lnTo>
                <a:lnTo>
                  <a:pt x="123520" y="350266"/>
                </a:lnTo>
                <a:close/>
              </a:path>
              <a:path w="443865" h="467995">
                <a:moveTo>
                  <a:pt x="61760" y="358901"/>
                </a:moveTo>
                <a:lnTo>
                  <a:pt x="54902" y="360553"/>
                </a:lnTo>
                <a:lnTo>
                  <a:pt x="48031" y="361442"/>
                </a:lnTo>
                <a:lnTo>
                  <a:pt x="42036" y="365760"/>
                </a:lnTo>
                <a:lnTo>
                  <a:pt x="36880" y="369950"/>
                </a:lnTo>
                <a:lnTo>
                  <a:pt x="32600" y="376047"/>
                </a:lnTo>
                <a:lnTo>
                  <a:pt x="28308" y="381126"/>
                </a:lnTo>
                <a:lnTo>
                  <a:pt x="26593" y="387985"/>
                </a:lnTo>
                <a:lnTo>
                  <a:pt x="25730" y="394843"/>
                </a:lnTo>
                <a:lnTo>
                  <a:pt x="26593" y="403479"/>
                </a:lnTo>
                <a:lnTo>
                  <a:pt x="54902" y="431800"/>
                </a:lnTo>
                <a:lnTo>
                  <a:pt x="70345" y="431800"/>
                </a:lnTo>
                <a:lnTo>
                  <a:pt x="95211" y="410337"/>
                </a:lnTo>
                <a:lnTo>
                  <a:pt x="98653" y="403479"/>
                </a:lnTo>
                <a:lnTo>
                  <a:pt x="98653" y="387985"/>
                </a:lnTo>
                <a:lnTo>
                  <a:pt x="92646" y="376047"/>
                </a:lnTo>
                <a:lnTo>
                  <a:pt x="88353" y="369950"/>
                </a:lnTo>
                <a:lnTo>
                  <a:pt x="83210" y="365760"/>
                </a:lnTo>
                <a:lnTo>
                  <a:pt x="77203" y="361442"/>
                </a:lnTo>
                <a:lnTo>
                  <a:pt x="70345" y="360553"/>
                </a:lnTo>
                <a:lnTo>
                  <a:pt x="61760" y="358901"/>
                </a:lnTo>
                <a:close/>
              </a:path>
              <a:path w="443865" h="467995">
                <a:moveTo>
                  <a:pt x="123520" y="64388"/>
                </a:moveTo>
                <a:lnTo>
                  <a:pt x="96926" y="64388"/>
                </a:lnTo>
                <a:lnTo>
                  <a:pt x="96926" y="217170"/>
                </a:lnTo>
                <a:lnTo>
                  <a:pt x="123520" y="217170"/>
                </a:lnTo>
                <a:lnTo>
                  <a:pt x="123520" y="64388"/>
                </a:lnTo>
                <a:close/>
              </a:path>
              <a:path w="443865" h="467995">
                <a:moveTo>
                  <a:pt x="85775" y="181991"/>
                </a:moveTo>
                <a:lnTo>
                  <a:pt x="37744" y="181991"/>
                </a:lnTo>
                <a:lnTo>
                  <a:pt x="37744" y="201803"/>
                </a:lnTo>
                <a:lnTo>
                  <a:pt x="85775" y="201803"/>
                </a:lnTo>
                <a:lnTo>
                  <a:pt x="85775" y="181991"/>
                </a:lnTo>
                <a:close/>
              </a:path>
              <a:path w="443865" h="467995">
                <a:moveTo>
                  <a:pt x="85775" y="126237"/>
                </a:moveTo>
                <a:lnTo>
                  <a:pt x="37744" y="126237"/>
                </a:lnTo>
                <a:lnTo>
                  <a:pt x="37744" y="145923"/>
                </a:lnTo>
                <a:lnTo>
                  <a:pt x="85775" y="145923"/>
                </a:lnTo>
                <a:lnTo>
                  <a:pt x="85775" y="126237"/>
                </a:lnTo>
                <a:close/>
              </a:path>
              <a:path w="443865" h="467995">
                <a:moveTo>
                  <a:pt x="85775" y="73025"/>
                </a:moveTo>
                <a:lnTo>
                  <a:pt x="37744" y="73025"/>
                </a:lnTo>
                <a:lnTo>
                  <a:pt x="37744" y="91821"/>
                </a:lnTo>
                <a:lnTo>
                  <a:pt x="85775" y="91821"/>
                </a:lnTo>
                <a:lnTo>
                  <a:pt x="85775" y="73025"/>
                </a:lnTo>
                <a:close/>
              </a:path>
              <a:path w="443865" h="467995">
                <a:moveTo>
                  <a:pt x="286512" y="0"/>
                </a:moveTo>
                <a:lnTo>
                  <a:pt x="162979" y="0"/>
                </a:lnTo>
                <a:lnTo>
                  <a:pt x="162979" y="467868"/>
                </a:lnTo>
                <a:lnTo>
                  <a:pt x="286512" y="467868"/>
                </a:lnTo>
                <a:lnTo>
                  <a:pt x="286512" y="440436"/>
                </a:lnTo>
                <a:lnTo>
                  <a:pt x="224739" y="440436"/>
                </a:lnTo>
                <a:lnTo>
                  <a:pt x="216166" y="438658"/>
                </a:lnTo>
                <a:lnTo>
                  <a:pt x="207594" y="437007"/>
                </a:lnTo>
                <a:lnTo>
                  <a:pt x="199008" y="433578"/>
                </a:lnTo>
                <a:lnTo>
                  <a:pt x="193865" y="427482"/>
                </a:lnTo>
                <a:lnTo>
                  <a:pt x="187858" y="420624"/>
                </a:lnTo>
                <a:lnTo>
                  <a:pt x="183565" y="413766"/>
                </a:lnTo>
                <a:lnTo>
                  <a:pt x="181000" y="405257"/>
                </a:lnTo>
                <a:lnTo>
                  <a:pt x="179285" y="394843"/>
                </a:lnTo>
                <a:lnTo>
                  <a:pt x="181000" y="387223"/>
                </a:lnTo>
                <a:lnTo>
                  <a:pt x="207594" y="354584"/>
                </a:lnTo>
                <a:lnTo>
                  <a:pt x="224739" y="350266"/>
                </a:lnTo>
                <a:lnTo>
                  <a:pt x="286512" y="350266"/>
                </a:lnTo>
                <a:lnTo>
                  <a:pt x="286512" y="217170"/>
                </a:lnTo>
                <a:lnTo>
                  <a:pt x="189572" y="217170"/>
                </a:lnTo>
                <a:lnTo>
                  <a:pt x="189572" y="64388"/>
                </a:lnTo>
                <a:lnTo>
                  <a:pt x="286512" y="64388"/>
                </a:lnTo>
                <a:lnTo>
                  <a:pt x="286512" y="0"/>
                </a:lnTo>
                <a:close/>
              </a:path>
              <a:path w="443865" h="467995">
                <a:moveTo>
                  <a:pt x="286512" y="350266"/>
                </a:moveTo>
                <a:lnTo>
                  <a:pt x="224739" y="350266"/>
                </a:lnTo>
                <a:lnTo>
                  <a:pt x="234175" y="351917"/>
                </a:lnTo>
                <a:lnTo>
                  <a:pt x="242760" y="354584"/>
                </a:lnTo>
                <a:lnTo>
                  <a:pt x="249618" y="358901"/>
                </a:lnTo>
                <a:lnTo>
                  <a:pt x="256489" y="363093"/>
                </a:lnTo>
                <a:lnTo>
                  <a:pt x="262483" y="369950"/>
                </a:lnTo>
                <a:lnTo>
                  <a:pt x="266776" y="378587"/>
                </a:lnTo>
                <a:lnTo>
                  <a:pt x="269354" y="387223"/>
                </a:lnTo>
                <a:lnTo>
                  <a:pt x="269354" y="405257"/>
                </a:lnTo>
                <a:lnTo>
                  <a:pt x="242760" y="437007"/>
                </a:lnTo>
                <a:lnTo>
                  <a:pt x="224739" y="440436"/>
                </a:lnTo>
                <a:lnTo>
                  <a:pt x="286512" y="440436"/>
                </a:lnTo>
                <a:lnTo>
                  <a:pt x="286512" y="350266"/>
                </a:lnTo>
                <a:close/>
              </a:path>
              <a:path w="443865" h="467995">
                <a:moveTo>
                  <a:pt x="224739" y="358901"/>
                </a:moveTo>
                <a:lnTo>
                  <a:pt x="217030" y="360553"/>
                </a:lnTo>
                <a:lnTo>
                  <a:pt x="210159" y="361442"/>
                </a:lnTo>
                <a:lnTo>
                  <a:pt x="205016" y="365760"/>
                </a:lnTo>
                <a:lnTo>
                  <a:pt x="199008" y="369950"/>
                </a:lnTo>
                <a:lnTo>
                  <a:pt x="194716" y="376047"/>
                </a:lnTo>
                <a:lnTo>
                  <a:pt x="190436" y="381126"/>
                </a:lnTo>
                <a:lnTo>
                  <a:pt x="189572" y="387985"/>
                </a:lnTo>
                <a:lnTo>
                  <a:pt x="187858" y="394843"/>
                </a:lnTo>
                <a:lnTo>
                  <a:pt x="189572" y="403479"/>
                </a:lnTo>
                <a:lnTo>
                  <a:pt x="217030" y="431800"/>
                </a:lnTo>
                <a:lnTo>
                  <a:pt x="231609" y="431800"/>
                </a:lnTo>
                <a:lnTo>
                  <a:pt x="260769" y="403479"/>
                </a:lnTo>
                <a:lnTo>
                  <a:pt x="260769" y="387985"/>
                </a:lnTo>
                <a:lnTo>
                  <a:pt x="231609" y="360553"/>
                </a:lnTo>
                <a:lnTo>
                  <a:pt x="224739" y="358901"/>
                </a:lnTo>
                <a:close/>
              </a:path>
              <a:path w="443865" h="467995">
                <a:moveTo>
                  <a:pt x="286512" y="64388"/>
                </a:moveTo>
                <a:lnTo>
                  <a:pt x="258203" y="64388"/>
                </a:lnTo>
                <a:lnTo>
                  <a:pt x="258203" y="217170"/>
                </a:lnTo>
                <a:lnTo>
                  <a:pt x="286512" y="217170"/>
                </a:lnTo>
                <a:lnTo>
                  <a:pt x="286512" y="64388"/>
                </a:lnTo>
                <a:close/>
              </a:path>
              <a:path w="443865" h="467995">
                <a:moveTo>
                  <a:pt x="247904" y="181991"/>
                </a:moveTo>
                <a:lnTo>
                  <a:pt x="200723" y="181991"/>
                </a:lnTo>
                <a:lnTo>
                  <a:pt x="200723" y="201803"/>
                </a:lnTo>
                <a:lnTo>
                  <a:pt x="247904" y="201803"/>
                </a:lnTo>
                <a:lnTo>
                  <a:pt x="247904" y="181991"/>
                </a:lnTo>
                <a:close/>
              </a:path>
              <a:path w="443865" h="467995">
                <a:moveTo>
                  <a:pt x="247904" y="126237"/>
                </a:moveTo>
                <a:lnTo>
                  <a:pt x="200723" y="126237"/>
                </a:lnTo>
                <a:lnTo>
                  <a:pt x="200723" y="145923"/>
                </a:lnTo>
                <a:lnTo>
                  <a:pt x="247904" y="145923"/>
                </a:lnTo>
                <a:lnTo>
                  <a:pt x="247904" y="126237"/>
                </a:lnTo>
                <a:close/>
              </a:path>
              <a:path w="443865" h="467995">
                <a:moveTo>
                  <a:pt x="247904" y="73025"/>
                </a:moveTo>
                <a:lnTo>
                  <a:pt x="200723" y="73025"/>
                </a:lnTo>
                <a:lnTo>
                  <a:pt x="200723" y="91821"/>
                </a:lnTo>
                <a:lnTo>
                  <a:pt x="247904" y="91821"/>
                </a:lnTo>
                <a:lnTo>
                  <a:pt x="247904" y="73025"/>
                </a:lnTo>
                <a:close/>
              </a:path>
              <a:path w="443865" h="467995">
                <a:moveTo>
                  <a:pt x="443484" y="0"/>
                </a:moveTo>
                <a:lnTo>
                  <a:pt x="319963" y="0"/>
                </a:lnTo>
                <a:lnTo>
                  <a:pt x="319963" y="467868"/>
                </a:lnTo>
                <a:lnTo>
                  <a:pt x="443484" y="467868"/>
                </a:lnTo>
                <a:lnTo>
                  <a:pt x="443484" y="440436"/>
                </a:lnTo>
                <a:lnTo>
                  <a:pt x="381723" y="440436"/>
                </a:lnTo>
                <a:lnTo>
                  <a:pt x="371424" y="438658"/>
                </a:lnTo>
                <a:lnTo>
                  <a:pt x="339686" y="413766"/>
                </a:lnTo>
                <a:lnTo>
                  <a:pt x="336257" y="394843"/>
                </a:lnTo>
                <a:lnTo>
                  <a:pt x="337972" y="387223"/>
                </a:lnTo>
                <a:lnTo>
                  <a:pt x="339686" y="378587"/>
                </a:lnTo>
                <a:lnTo>
                  <a:pt x="343979" y="369950"/>
                </a:lnTo>
                <a:lnTo>
                  <a:pt x="349123" y="363093"/>
                </a:lnTo>
                <a:lnTo>
                  <a:pt x="355993" y="358901"/>
                </a:lnTo>
                <a:lnTo>
                  <a:pt x="362851" y="354584"/>
                </a:lnTo>
                <a:lnTo>
                  <a:pt x="371424" y="351917"/>
                </a:lnTo>
                <a:lnTo>
                  <a:pt x="381723" y="350266"/>
                </a:lnTo>
                <a:lnTo>
                  <a:pt x="443484" y="350266"/>
                </a:lnTo>
                <a:lnTo>
                  <a:pt x="443484" y="217170"/>
                </a:lnTo>
                <a:lnTo>
                  <a:pt x="346557" y="217170"/>
                </a:lnTo>
                <a:lnTo>
                  <a:pt x="346557" y="64388"/>
                </a:lnTo>
                <a:lnTo>
                  <a:pt x="443484" y="64388"/>
                </a:lnTo>
                <a:lnTo>
                  <a:pt x="443484" y="0"/>
                </a:lnTo>
                <a:close/>
              </a:path>
              <a:path w="443865" h="467995">
                <a:moveTo>
                  <a:pt x="443484" y="350266"/>
                </a:moveTo>
                <a:lnTo>
                  <a:pt x="381723" y="350266"/>
                </a:lnTo>
                <a:lnTo>
                  <a:pt x="389445" y="351917"/>
                </a:lnTo>
                <a:lnTo>
                  <a:pt x="398018" y="354584"/>
                </a:lnTo>
                <a:lnTo>
                  <a:pt x="424611" y="387223"/>
                </a:lnTo>
                <a:lnTo>
                  <a:pt x="426326" y="394843"/>
                </a:lnTo>
                <a:lnTo>
                  <a:pt x="424611" y="405257"/>
                </a:lnTo>
                <a:lnTo>
                  <a:pt x="398018" y="437007"/>
                </a:lnTo>
                <a:lnTo>
                  <a:pt x="389445" y="438658"/>
                </a:lnTo>
                <a:lnTo>
                  <a:pt x="381723" y="440436"/>
                </a:lnTo>
                <a:lnTo>
                  <a:pt x="443484" y="440436"/>
                </a:lnTo>
                <a:lnTo>
                  <a:pt x="443484" y="350266"/>
                </a:lnTo>
                <a:close/>
              </a:path>
              <a:path w="443865" h="467995">
                <a:moveTo>
                  <a:pt x="381723" y="358901"/>
                </a:moveTo>
                <a:lnTo>
                  <a:pt x="374002" y="360553"/>
                </a:lnTo>
                <a:lnTo>
                  <a:pt x="367144" y="361442"/>
                </a:lnTo>
                <a:lnTo>
                  <a:pt x="360273" y="365760"/>
                </a:lnTo>
                <a:lnTo>
                  <a:pt x="355130" y="369950"/>
                </a:lnTo>
                <a:lnTo>
                  <a:pt x="350837" y="376047"/>
                </a:lnTo>
                <a:lnTo>
                  <a:pt x="347408" y="381126"/>
                </a:lnTo>
                <a:lnTo>
                  <a:pt x="344830" y="387985"/>
                </a:lnTo>
                <a:lnTo>
                  <a:pt x="344830" y="403479"/>
                </a:lnTo>
                <a:lnTo>
                  <a:pt x="374002" y="431800"/>
                </a:lnTo>
                <a:lnTo>
                  <a:pt x="388581" y="431800"/>
                </a:lnTo>
                <a:lnTo>
                  <a:pt x="416039" y="403479"/>
                </a:lnTo>
                <a:lnTo>
                  <a:pt x="417753" y="394843"/>
                </a:lnTo>
                <a:lnTo>
                  <a:pt x="416039" y="387985"/>
                </a:lnTo>
                <a:lnTo>
                  <a:pt x="415175" y="381126"/>
                </a:lnTo>
                <a:lnTo>
                  <a:pt x="410883" y="376047"/>
                </a:lnTo>
                <a:lnTo>
                  <a:pt x="406603" y="369950"/>
                </a:lnTo>
                <a:lnTo>
                  <a:pt x="401446" y="365760"/>
                </a:lnTo>
                <a:lnTo>
                  <a:pt x="395452" y="361442"/>
                </a:lnTo>
                <a:lnTo>
                  <a:pt x="388581" y="360553"/>
                </a:lnTo>
                <a:lnTo>
                  <a:pt x="381723" y="358901"/>
                </a:lnTo>
                <a:close/>
              </a:path>
              <a:path w="443865" h="467995">
                <a:moveTo>
                  <a:pt x="443484" y="64388"/>
                </a:moveTo>
                <a:lnTo>
                  <a:pt x="415175" y="64388"/>
                </a:lnTo>
                <a:lnTo>
                  <a:pt x="415175" y="217170"/>
                </a:lnTo>
                <a:lnTo>
                  <a:pt x="443484" y="217170"/>
                </a:lnTo>
                <a:lnTo>
                  <a:pt x="443484" y="64388"/>
                </a:lnTo>
                <a:close/>
              </a:path>
              <a:path w="443865" h="467995">
                <a:moveTo>
                  <a:pt x="404888" y="181991"/>
                </a:moveTo>
                <a:lnTo>
                  <a:pt x="357708" y="181991"/>
                </a:lnTo>
                <a:lnTo>
                  <a:pt x="357708" y="201803"/>
                </a:lnTo>
                <a:lnTo>
                  <a:pt x="404888" y="201803"/>
                </a:lnTo>
                <a:lnTo>
                  <a:pt x="404888" y="181991"/>
                </a:lnTo>
                <a:close/>
              </a:path>
              <a:path w="443865" h="467995">
                <a:moveTo>
                  <a:pt x="404888" y="126237"/>
                </a:moveTo>
                <a:lnTo>
                  <a:pt x="357708" y="126237"/>
                </a:lnTo>
                <a:lnTo>
                  <a:pt x="357708" y="145923"/>
                </a:lnTo>
                <a:lnTo>
                  <a:pt x="404888" y="145923"/>
                </a:lnTo>
                <a:lnTo>
                  <a:pt x="404888" y="126237"/>
                </a:lnTo>
                <a:close/>
              </a:path>
              <a:path w="443865" h="467995">
                <a:moveTo>
                  <a:pt x="404888" y="73025"/>
                </a:moveTo>
                <a:lnTo>
                  <a:pt x="357708" y="73025"/>
                </a:lnTo>
                <a:lnTo>
                  <a:pt x="357708" y="91821"/>
                </a:lnTo>
                <a:lnTo>
                  <a:pt x="404888" y="91821"/>
                </a:lnTo>
                <a:lnTo>
                  <a:pt x="404888" y="73025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076704" y="129462"/>
            <a:ext cx="2316480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solidFill>
                  <a:srgbClr val="D9D9D9"/>
                </a:solidFill>
                <a:latin typeface="微软雅黑"/>
                <a:cs typeface="微软雅黑"/>
              </a:rPr>
              <a:t>软件操作与数据清理</a:t>
            </a:r>
            <a:endParaRPr sz="2000" dirty="0">
              <a:latin typeface="微软雅黑"/>
              <a:cs typeface="微软雅黑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058417" y="2068829"/>
            <a:ext cx="7330440" cy="2368550"/>
          </a:xfrm>
          <a:custGeom>
            <a:avLst/>
            <a:gdLst/>
            <a:ahLst/>
            <a:cxnLst/>
            <a:rect l="l" t="t" r="r" b="b"/>
            <a:pathLst>
              <a:path w="7330440" h="2368550">
                <a:moveTo>
                  <a:pt x="0" y="188594"/>
                </a:moveTo>
                <a:lnTo>
                  <a:pt x="5482" y="143279"/>
                </a:lnTo>
                <a:lnTo>
                  <a:pt x="21055" y="101932"/>
                </a:lnTo>
                <a:lnTo>
                  <a:pt x="45407" y="65866"/>
                </a:lnTo>
                <a:lnTo>
                  <a:pt x="77229" y="36393"/>
                </a:lnTo>
                <a:lnTo>
                  <a:pt x="115209" y="14823"/>
                </a:lnTo>
                <a:lnTo>
                  <a:pt x="158036" y="2468"/>
                </a:lnTo>
                <a:lnTo>
                  <a:pt x="188633" y="0"/>
                </a:lnTo>
                <a:lnTo>
                  <a:pt x="7141845" y="0"/>
                </a:lnTo>
                <a:lnTo>
                  <a:pt x="7187160" y="5482"/>
                </a:lnTo>
                <a:lnTo>
                  <a:pt x="7228507" y="21054"/>
                </a:lnTo>
                <a:lnTo>
                  <a:pt x="7264573" y="45404"/>
                </a:lnTo>
                <a:lnTo>
                  <a:pt x="7294046" y="77221"/>
                </a:lnTo>
                <a:lnTo>
                  <a:pt x="7315616" y="115192"/>
                </a:lnTo>
                <a:lnTo>
                  <a:pt x="7327971" y="158008"/>
                </a:lnTo>
                <a:lnTo>
                  <a:pt x="7330439" y="188594"/>
                </a:lnTo>
                <a:lnTo>
                  <a:pt x="7330439" y="2179662"/>
                </a:lnTo>
                <a:lnTo>
                  <a:pt x="7324957" y="2224993"/>
                </a:lnTo>
                <a:lnTo>
                  <a:pt x="7309385" y="2266350"/>
                </a:lnTo>
                <a:lnTo>
                  <a:pt x="7285035" y="2302422"/>
                </a:lnTo>
                <a:lnTo>
                  <a:pt x="7253218" y="2331900"/>
                </a:lnTo>
                <a:lnTo>
                  <a:pt x="7215247" y="2353472"/>
                </a:lnTo>
                <a:lnTo>
                  <a:pt x="7172431" y="2365827"/>
                </a:lnTo>
                <a:lnTo>
                  <a:pt x="7141845" y="2368296"/>
                </a:lnTo>
                <a:lnTo>
                  <a:pt x="188633" y="2368296"/>
                </a:lnTo>
                <a:lnTo>
                  <a:pt x="143302" y="2362813"/>
                </a:lnTo>
                <a:lnTo>
                  <a:pt x="101945" y="2347240"/>
                </a:lnTo>
                <a:lnTo>
                  <a:pt x="65873" y="2322888"/>
                </a:lnTo>
                <a:lnTo>
                  <a:pt x="36395" y="2291066"/>
                </a:lnTo>
                <a:lnTo>
                  <a:pt x="14823" y="2253086"/>
                </a:lnTo>
                <a:lnTo>
                  <a:pt x="2468" y="2210259"/>
                </a:lnTo>
                <a:lnTo>
                  <a:pt x="0" y="2179662"/>
                </a:lnTo>
                <a:lnTo>
                  <a:pt x="0" y="188594"/>
                </a:lnTo>
                <a:close/>
              </a:path>
            </a:pathLst>
          </a:custGeom>
          <a:ln w="19812">
            <a:solidFill>
              <a:srgbClr val="30859C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191869" y="2335205"/>
            <a:ext cx="3268345" cy="18929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b="1" dirty="0">
                <a:solidFill>
                  <a:srgbClr val="7E7E7E"/>
                </a:solidFill>
                <a:latin typeface="微软雅黑"/>
                <a:cs typeface="微软雅黑"/>
              </a:rPr>
              <a:t>分以下情况进行处理：</a:t>
            </a:r>
            <a:endParaRPr sz="1500">
              <a:latin typeface="微软雅黑"/>
              <a:cs typeface="微软雅黑"/>
            </a:endParaRPr>
          </a:p>
          <a:p>
            <a:pPr marL="12700" marR="5080">
              <a:lnSpc>
                <a:spcPct val="183300"/>
              </a:lnSpc>
            </a:pPr>
            <a:r>
              <a:rPr sz="1500" b="1" dirty="0">
                <a:solidFill>
                  <a:srgbClr val="7E7E7E"/>
                </a:solidFill>
                <a:latin typeface="微软雅黑"/>
                <a:cs typeface="微软雅黑"/>
              </a:rPr>
              <a:t>情况一：</a:t>
            </a:r>
            <a:r>
              <a:rPr sz="1500" dirty="0">
                <a:solidFill>
                  <a:srgbClr val="FF0000"/>
                </a:solidFill>
                <a:latin typeface="微软雅黑"/>
                <a:cs typeface="微软雅黑"/>
              </a:rPr>
              <a:t>身份证号码不一致但姓名一致 </a:t>
            </a:r>
            <a:r>
              <a:rPr sz="1500" b="1" dirty="0">
                <a:solidFill>
                  <a:srgbClr val="7E7E7E"/>
                </a:solidFill>
                <a:latin typeface="微软雅黑"/>
                <a:cs typeface="微软雅黑"/>
              </a:rPr>
              <a:t>情况二：</a:t>
            </a:r>
            <a:r>
              <a:rPr sz="1500" dirty="0">
                <a:solidFill>
                  <a:srgbClr val="FF0000"/>
                </a:solidFill>
                <a:latin typeface="微软雅黑"/>
                <a:cs typeface="微软雅黑"/>
              </a:rPr>
              <a:t>身份证号</a:t>
            </a:r>
            <a:r>
              <a:rPr sz="1500" spc="-10" dirty="0">
                <a:solidFill>
                  <a:srgbClr val="FF0000"/>
                </a:solidFill>
                <a:latin typeface="微软雅黑"/>
                <a:cs typeface="微软雅黑"/>
              </a:rPr>
              <a:t>码</a:t>
            </a:r>
            <a:r>
              <a:rPr sz="1500" dirty="0">
                <a:solidFill>
                  <a:srgbClr val="FF0000"/>
                </a:solidFill>
                <a:latin typeface="微软雅黑"/>
                <a:cs typeface="微软雅黑"/>
              </a:rPr>
              <a:t>、姓名均不一致</a:t>
            </a:r>
            <a:endParaRPr sz="1500">
              <a:latin typeface="微软雅黑"/>
              <a:cs typeface="微软雅黑"/>
            </a:endParaRPr>
          </a:p>
          <a:p>
            <a:pPr marL="12700" marR="5080">
              <a:lnSpc>
                <a:spcPct val="183300"/>
              </a:lnSpc>
            </a:pPr>
            <a:r>
              <a:rPr sz="1500" b="1" dirty="0">
                <a:solidFill>
                  <a:srgbClr val="7E7E7E"/>
                </a:solidFill>
                <a:latin typeface="微软雅黑"/>
                <a:cs typeface="微软雅黑"/>
              </a:rPr>
              <a:t>情况三：</a:t>
            </a:r>
            <a:r>
              <a:rPr sz="1500" dirty="0">
                <a:solidFill>
                  <a:srgbClr val="FF0000"/>
                </a:solidFill>
                <a:latin typeface="微软雅黑"/>
                <a:cs typeface="微软雅黑"/>
              </a:rPr>
              <a:t>身份证号码一致但姓名不一致 </a:t>
            </a:r>
            <a:r>
              <a:rPr sz="1500" b="1" dirty="0">
                <a:solidFill>
                  <a:srgbClr val="7E7E7E"/>
                </a:solidFill>
                <a:latin typeface="微软雅黑"/>
                <a:cs typeface="微软雅黑"/>
              </a:rPr>
              <a:t>情况四：</a:t>
            </a:r>
            <a:r>
              <a:rPr sz="1500" dirty="0">
                <a:solidFill>
                  <a:srgbClr val="FF0000"/>
                </a:solidFill>
                <a:latin typeface="微软雅黑"/>
                <a:cs typeface="微软雅黑"/>
              </a:rPr>
              <a:t>身份证号码和姓名均一致</a:t>
            </a:r>
            <a:endParaRPr sz="1500">
              <a:latin typeface="微软雅黑"/>
              <a:cs typeface="微软雅黑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685166" y="791077"/>
            <a:ext cx="5706110" cy="943610"/>
          </a:xfrm>
          <a:custGeom>
            <a:avLst/>
            <a:gdLst/>
            <a:ahLst/>
            <a:cxnLst/>
            <a:rect l="l" t="t" r="r" b="b"/>
            <a:pathLst>
              <a:path w="5706109" h="943610">
                <a:moveTo>
                  <a:pt x="3660220" y="854710"/>
                </a:moveTo>
                <a:lnTo>
                  <a:pt x="2178552" y="854710"/>
                </a:lnTo>
                <a:lnTo>
                  <a:pt x="2196151" y="861060"/>
                </a:lnTo>
                <a:lnTo>
                  <a:pt x="2233776" y="871220"/>
                </a:lnTo>
                <a:lnTo>
                  <a:pt x="2295957" y="886460"/>
                </a:lnTo>
                <a:lnTo>
                  <a:pt x="2340986" y="896620"/>
                </a:lnTo>
                <a:lnTo>
                  <a:pt x="2388674" y="904239"/>
                </a:lnTo>
                <a:lnTo>
                  <a:pt x="2413460" y="909320"/>
                </a:lnTo>
                <a:lnTo>
                  <a:pt x="2438845" y="913130"/>
                </a:lnTo>
                <a:lnTo>
                  <a:pt x="2464808" y="915670"/>
                </a:lnTo>
                <a:lnTo>
                  <a:pt x="2518380" y="923289"/>
                </a:lnTo>
                <a:lnTo>
                  <a:pt x="2660898" y="935989"/>
                </a:lnTo>
                <a:lnTo>
                  <a:pt x="2731649" y="939800"/>
                </a:lnTo>
                <a:lnTo>
                  <a:pt x="2802512" y="942339"/>
                </a:lnTo>
                <a:lnTo>
                  <a:pt x="2873201" y="943610"/>
                </a:lnTo>
                <a:lnTo>
                  <a:pt x="3012916" y="943610"/>
                </a:lnTo>
                <a:lnTo>
                  <a:pt x="3081370" y="941070"/>
                </a:lnTo>
                <a:lnTo>
                  <a:pt x="3214041" y="933450"/>
                </a:lnTo>
                <a:lnTo>
                  <a:pt x="3339158" y="920750"/>
                </a:lnTo>
                <a:lnTo>
                  <a:pt x="3398168" y="913130"/>
                </a:lnTo>
                <a:lnTo>
                  <a:pt x="3454433" y="904239"/>
                </a:lnTo>
                <a:lnTo>
                  <a:pt x="3507665" y="894080"/>
                </a:lnTo>
                <a:lnTo>
                  <a:pt x="3557580" y="883920"/>
                </a:lnTo>
                <a:lnTo>
                  <a:pt x="3646313" y="859789"/>
                </a:lnTo>
                <a:lnTo>
                  <a:pt x="3660220" y="854710"/>
                </a:lnTo>
                <a:close/>
              </a:path>
              <a:path w="5706109" h="943610">
                <a:moveTo>
                  <a:pt x="1518234" y="85090"/>
                </a:moveTo>
                <a:lnTo>
                  <a:pt x="1281678" y="85090"/>
                </a:lnTo>
                <a:lnTo>
                  <a:pt x="1209692" y="87629"/>
                </a:lnTo>
                <a:lnTo>
                  <a:pt x="1073071" y="97790"/>
                </a:lnTo>
                <a:lnTo>
                  <a:pt x="1008829" y="104140"/>
                </a:lnTo>
                <a:lnTo>
                  <a:pt x="889468" y="119379"/>
                </a:lnTo>
                <a:lnTo>
                  <a:pt x="834741" y="129540"/>
                </a:lnTo>
                <a:lnTo>
                  <a:pt x="783578" y="139700"/>
                </a:lnTo>
                <a:lnTo>
                  <a:pt x="736176" y="151130"/>
                </a:lnTo>
                <a:lnTo>
                  <a:pt x="692732" y="162560"/>
                </a:lnTo>
                <a:lnTo>
                  <a:pt x="653441" y="175260"/>
                </a:lnTo>
                <a:lnTo>
                  <a:pt x="588107" y="201930"/>
                </a:lnTo>
                <a:lnTo>
                  <a:pt x="541746" y="231139"/>
                </a:lnTo>
                <a:lnTo>
                  <a:pt x="515931" y="262889"/>
                </a:lnTo>
                <a:lnTo>
                  <a:pt x="511220" y="278130"/>
                </a:lnTo>
                <a:lnTo>
                  <a:pt x="512234" y="294639"/>
                </a:lnTo>
                <a:lnTo>
                  <a:pt x="519170" y="311150"/>
                </a:lnTo>
                <a:lnTo>
                  <a:pt x="514344" y="313689"/>
                </a:lnTo>
                <a:lnTo>
                  <a:pt x="408141" y="318770"/>
                </a:lnTo>
                <a:lnTo>
                  <a:pt x="382610" y="321310"/>
                </a:lnTo>
                <a:lnTo>
                  <a:pt x="357561" y="322580"/>
                </a:lnTo>
                <a:lnTo>
                  <a:pt x="309063" y="327660"/>
                </a:lnTo>
                <a:lnTo>
                  <a:pt x="285689" y="331470"/>
                </a:lnTo>
                <a:lnTo>
                  <a:pt x="262948" y="334010"/>
                </a:lnTo>
                <a:lnTo>
                  <a:pt x="198897" y="345439"/>
                </a:lnTo>
                <a:lnTo>
                  <a:pt x="160050" y="353060"/>
                </a:lnTo>
                <a:lnTo>
                  <a:pt x="141895" y="358139"/>
                </a:lnTo>
                <a:lnTo>
                  <a:pt x="124636" y="361950"/>
                </a:lnTo>
                <a:lnTo>
                  <a:pt x="78607" y="377189"/>
                </a:lnTo>
                <a:lnTo>
                  <a:pt x="38081" y="396239"/>
                </a:lnTo>
                <a:lnTo>
                  <a:pt x="4662" y="426720"/>
                </a:lnTo>
                <a:lnTo>
                  <a:pt x="0" y="447039"/>
                </a:lnTo>
                <a:lnTo>
                  <a:pt x="2791" y="457200"/>
                </a:lnTo>
                <a:lnTo>
                  <a:pt x="31008" y="486410"/>
                </a:lnTo>
                <a:lnTo>
                  <a:pt x="65813" y="504189"/>
                </a:lnTo>
                <a:lnTo>
                  <a:pt x="112909" y="520700"/>
                </a:lnTo>
                <a:lnTo>
                  <a:pt x="140931" y="529589"/>
                </a:lnTo>
                <a:lnTo>
                  <a:pt x="171863" y="537210"/>
                </a:lnTo>
                <a:lnTo>
                  <a:pt x="205651" y="543560"/>
                </a:lnTo>
                <a:lnTo>
                  <a:pt x="242242" y="549910"/>
                </a:lnTo>
                <a:lnTo>
                  <a:pt x="281581" y="556260"/>
                </a:lnTo>
                <a:lnTo>
                  <a:pt x="262013" y="561339"/>
                </a:lnTo>
                <a:lnTo>
                  <a:pt x="243703" y="566420"/>
                </a:lnTo>
                <a:lnTo>
                  <a:pt x="226669" y="571500"/>
                </a:lnTo>
                <a:lnTo>
                  <a:pt x="210930" y="576580"/>
                </a:lnTo>
                <a:lnTo>
                  <a:pt x="196502" y="582930"/>
                </a:lnTo>
                <a:lnTo>
                  <a:pt x="183405" y="588010"/>
                </a:lnTo>
                <a:lnTo>
                  <a:pt x="144668" y="613410"/>
                </a:lnTo>
                <a:lnTo>
                  <a:pt x="128311" y="645160"/>
                </a:lnTo>
                <a:lnTo>
                  <a:pt x="129493" y="651510"/>
                </a:lnTo>
                <a:lnTo>
                  <a:pt x="164886" y="689610"/>
                </a:lnTo>
                <a:lnTo>
                  <a:pt x="203145" y="707389"/>
                </a:lnTo>
                <a:lnTo>
                  <a:pt x="253045" y="723900"/>
                </a:lnTo>
                <a:lnTo>
                  <a:pt x="313272" y="739139"/>
                </a:lnTo>
                <a:lnTo>
                  <a:pt x="382511" y="750570"/>
                </a:lnTo>
                <a:lnTo>
                  <a:pt x="459449" y="760730"/>
                </a:lnTo>
                <a:lnTo>
                  <a:pt x="542770" y="768350"/>
                </a:lnTo>
                <a:lnTo>
                  <a:pt x="586414" y="769620"/>
                </a:lnTo>
                <a:lnTo>
                  <a:pt x="631161" y="772160"/>
                </a:lnTo>
                <a:lnTo>
                  <a:pt x="770376" y="772160"/>
                </a:lnTo>
                <a:lnTo>
                  <a:pt x="777488" y="774700"/>
                </a:lnTo>
                <a:lnTo>
                  <a:pt x="781171" y="775970"/>
                </a:lnTo>
                <a:lnTo>
                  <a:pt x="827084" y="792480"/>
                </a:lnTo>
                <a:lnTo>
                  <a:pt x="877675" y="806450"/>
                </a:lnTo>
                <a:lnTo>
                  <a:pt x="932587" y="820420"/>
                </a:lnTo>
                <a:lnTo>
                  <a:pt x="991458" y="833120"/>
                </a:lnTo>
                <a:lnTo>
                  <a:pt x="1119642" y="853439"/>
                </a:lnTo>
                <a:lnTo>
                  <a:pt x="1188236" y="862330"/>
                </a:lnTo>
                <a:lnTo>
                  <a:pt x="1259352" y="869950"/>
                </a:lnTo>
                <a:lnTo>
                  <a:pt x="1332629" y="876300"/>
                </a:lnTo>
                <a:lnTo>
                  <a:pt x="1407710" y="881380"/>
                </a:lnTo>
                <a:lnTo>
                  <a:pt x="1484233" y="885189"/>
                </a:lnTo>
                <a:lnTo>
                  <a:pt x="1640171" y="887730"/>
                </a:lnTo>
                <a:lnTo>
                  <a:pt x="1718866" y="887730"/>
                </a:lnTo>
                <a:lnTo>
                  <a:pt x="1875911" y="882650"/>
                </a:lnTo>
                <a:lnTo>
                  <a:pt x="1953542" y="877570"/>
                </a:lnTo>
                <a:lnTo>
                  <a:pt x="2030099" y="871220"/>
                </a:lnTo>
                <a:lnTo>
                  <a:pt x="2105222" y="863600"/>
                </a:lnTo>
                <a:lnTo>
                  <a:pt x="2178552" y="854710"/>
                </a:lnTo>
                <a:lnTo>
                  <a:pt x="3660220" y="854710"/>
                </a:lnTo>
                <a:lnTo>
                  <a:pt x="3684559" y="845820"/>
                </a:lnTo>
                <a:lnTo>
                  <a:pt x="3718344" y="831850"/>
                </a:lnTo>
                <a:lnTo>
                  <a:pt x="3747381" y="816610"/>
                </a:lnTo>
                <a:lnTo>
                  <a:pt x="3771386" y="801370"/>
                </a:lnTo>
                <a:lnTo>
                  <a:pt x="4580291" y="801370"/>
                </a:lnTo>
                <a:lnTo>
                  <a:pt x="4667334" y="787400"/>
                </a:lnTo>
                <a:lnTo>
                  <a:pt x="4710631" y="778510"/>
                </a:lnTo>
                <a:lnTo>
                  <a:pt x="4750793" y="768350"/>
                </a:lnTo>
                <a:lnTo>
                  <a:pt x="4787622" y="758189"/>
                </a:lnTo>
                <a:lnTo>
                  <a:pt x="4850490" y="735330"/>
                </a:lnTo>
                <a:lnTo>
                  <a:pt x="4897652" y="711200"/>
                </a:lnTo>
                <a:lnTo>
                  <a:pt x="4927522" y="684530"/>
                </a:lnTo>
                <a:lnTo>
                  <a:pt x="4938516" y="656589"/>
                </a:lnTo>
                <a:lnTo>
                  <a:pt x="4961256" y="656589"/>
                </a:lnTo>
                <a:lnTo>
                  <a:pt x="5094556" y="648970"/>
                </a:lnTo>
                <a:lnTo>
                  <a:pt x="5116152" y="646430"/>
                </a:lnTo>
                <a:lnTo>
                  <a:pt x="5158718" y="643889"/>
                </a:lnTo>
                <a:lnTo>
                  <a:pt x="5337895" y="621030"/>
                </a:lnTo>
                <a:lnTo>
                  <a:pt x="5356346" y="617220"/>
                </a:lnTo>
                <a:lnTo>
                  <a:pt x="5412667" y="607060"/>
                </a:lnTo>
                <a:lnTo>
                  <a:pt x="5464178" y="595630"/>
                </a:lnTo>
                <a:lnTo>
                  <a:pt x="5510837" y="582930"/>
                </a:lnTo>
                <a:lnTo>
                  <a:pt x="5552601" y="570230"/>
                </a:lnTo>
                <a:lnTo>
                  <a:pt x="5589430" y="557530"/>
                </a:lnTo>
                <a:lnTo>
                  <a:pt x="5648110" y="528320"/>
                </a:lnTo>
                <a:lnTo>
                  <a:pt x="5686543" y="499110"/>
                </a:lnTo>
                <a:lnTo>
                  <a:pt x="5705492" y="453389"/>
                </a:lnTo>
                <a:lnTo>
                  <a:pt x="5701321" y="438150"/>
                </a:lnTo>
                <a:lnTo>
                  <a:pt x="5676994" y="406400"/>
                </a:lnTo>
                <a:lnTo>
                  <a:pt x="5631077" y="377189"/>
                </a:lnTo>
                <a:lnTo>
                  <a:pt x="5563232" y="347980"/>
                </a:lnTo>
                <a:lnTo>
                  <a:pt x="5520982" y="335280"/>
                </a:lnTo>
                <a:lnTo>
                  <a:pt x="5533007" y="327660"/>
                </a:lnTo>
                <a:lnTo>
                  <a:pt x="5565837" y="300989"/>
                </a:lnTo>
                <a:lnTo>
                  <a:pt x="5577593" y="275589"/>
                </a:lnTo>
                <a:lnTo>
                  <a:pt x="5576706" y="264160"/>
                </a:lnTo>
                <a:lnTo>
                  <a:pt x="5548498" y="227330"/>
                </a:lnTo>
                <a:lnTo>
                  <a:pt x="5509666" y="204470"/>
                </a:lnTo>
                <a:lnTo>
                  <a:pt x="5455989" y="182880"/>
                </a:lnTo>
                <a:lnTo>
                  <a:pt x="5388476" y="163830"/>
                </a:lnTo>
                <a:lnTo>
                  <a:pt x="5349847" y="154939"/>
                </a:lnTo>
                <a:lnTo>
                  <a:pt x="5308137" y="147320"/>
                </a:lnTo>
                <a:lnTo>
                  <a:pt x="5263473" y="139700"/>
                </a:lnTo>
                <a:lnTo>
                  <a:pt x="5165787" y="127000"/>
                </a:lnTo>
                <a:lnTo>
                  <a:pt x="5113016" y="121920"/>
                </a:lnTo>
                <a:lnTo>
                  <a:pt x="5057796" y="118110"/>
                </a:lnTo>
                <a:lnTo>
                  <a:pt x="5052765" y="113029"/>
                </a:lnTo>
                <a:lnTo>
                  <a:pt x="5050400" y="110490"/>
                </a:lnTo>
                <a:lnTo>
                  <a:pt x="1852035" y="110490"/>
                </a:lnTo>
                <a:lnTo>
                  <a:pt x="1826028" y="107950"/>
                </a:lnTo>
                <a:lnTo>
                  <a:pt x="1799612" y="104140"/>
                </a:lnTo>
                <a:lnTo>
                  <a:pt x="1690329" y="93979"/>
                </a:lnTo>
                <a:lnTo>
                  <a:pt x="1662227" y="92710"/>
                </a:lnTo>
                <a:lnTo>
                  <a:pt x="1633859" y="90170"/>
                </a:lnTo>
                <a:lnTo>
                  <a:pt x="1518234" y="85090"/>
                </a:lnTo>
                <a:close/>
              </a:path>
              <a:path w="5706109" h="943610">
                <a:moveTo>
                  <a:pt x="4580291" y="801370"/>
                </a:moveTo>
                <a:lnTo>
                  <a:pt x="3771386" y="801370"/>
                </a:lnTo>
                <a:lnTo>
                  <a:pt x="3826298" y="808989"/>
                </a:lnTo>
                <a:lnTo>
                  <a:pt x="3845100" y="810260"/>
                </a:lnTo>
                <a:lnTo>
                  <a:pt x="3864132" y="812800"/>
                </a:lnTo>
                <a:lnTo>
                  <a:pt x="3883382" y="814070"/>
                </a:lnTo>
                <a:lnTo>
                  <a:pt x="3902838" y="816610"/>
                </a:lnTo>
                <a:lnTo>
                  <a:pt x="4023263" y="824230"/>
                </a:lnTo>
                <a:lnTo>
                  <a:pt x="4043840" y="824230"/>
                </a:lnTo>
                <a:lnTo>
                  <a:pt x="4085322" y="826770"/>
                </a:lnTo>
                <a:lnTo>
                  <a:pt x="4148194" y="826770"/>
                </a:lnTo>
                <a:lnTo>
                  <a:pt x="4293120" y="825500"/>
                </a:lnTo>
                <a:lnTo>
                  <a:pt x="4352815" y="822960"/>
                </a:lnTo>
                <a:lnTo>
                  <a:pt x="4410761" y="819150"/>
                </a:lnTo>
                <a:lnTo>
                  <a:pt x="4520616" y="808989"/>
                </a:lnTo>
                <a:lnTo>
                  <a:pt x="4572129" y="802639"/>
                </a:lnTo>
                <a:lnTo>
                  <a:pt x="4580291" y="801370"/>
                </a:lnTo>
                <a:close/>
              </a:path>
              <a:path w="5706109" h="943610">
                <a:moveTo>
                  <a:pt x="770376" y="772160"/>
                </a:moveTo>
                <a:lnTo>
                  <a:pt x="676846" y="772160"/>
                </a:lnTo>
                <a:lnTo>
                  <a:pt x="723306" y="773430"/>
                </a:lnTo>
                <a:lnTo>
                  <a:pt x="770376" y="772160"/>
                </a:lnTo>
                <a:close/>
              </a:path>
              <a:path w="5706109" h="943610">
                <a:moveTo>
                  <a:pt x="2480913" y="26670"/>
                </a:moveTo>
                <a:lnTo>
                  <a:pt x="2426558" y="26670"/>
                </a:lnTo>
                <a:lnTo>
                  <a:pt x="2372676" y="27940"/>
                </a:lnTo>
                <a:lnTo>
                  <a:pt x="2319512" y="30479"/>
                </a:lnTo>
                <a:lnTo>
                  <a:pt x="2216314" y="38100"/>
                </a:lnTo>
                <a:lnTo>
                  <a:pt x="2118922" y="48260"/>
                </a:lnTo>
                <a:lnTo>
                  <a:pt x="2073015" y="54610"/>
                </a:lnTo>
                <a:lnTo>
                  <a:pt x="2029294" y="62229"/>
                </a:lnTo>
                <a:lnTo>
                  <a:pt x="1988002" y="71120"/>
                </a:lnTo>
                <a:lnTo>
                  <a:pt x="1949386" y="80010"/>
                </a:lnTo>
                <a:lnTo>
                  <a:pt x="1852035" y="110490"/>
                </a:lnTo>
                <a:lnTo>
                  <a:pt x="5050400" y="110490"/>
                </a:lnTo>
                <a:lnTo>
                  <a:pt x="5014636" y="86360"/>
                </a:lnTo>
                <a:lnTo>
                  <a:pt x="4993569" y="77470"/>
                </a:lnTo>
                <a:lnTo>
                  <a:pt x="4981841" y="72390"/>
                </a:lnTo>
                <a:lnTo>
                  <a:pt x="2966212" y="72390"/>
                </a:lnTo>
                <a:lnTo>
                  <a:pt x="2931754" y="64770"/>
                </a:lnTo>
                <a:lnTo>
                  <a:pt x="2919817" y="63500"/>
                </a:lnTo>
                <a:lnTo>
                  <a:pt x="2882730" y="55879"/>
                </a:lnTo>
                <a:lnTo>
                  <a:pt x="2869958" y="54610"/>
                </a:lnTo>
                <a:lnTo>
                  <a:pt x="2856991" y="52070"/>
                </a:lnTo>
                <a:lnTo>
                  <a:pt x="2843833" y="50800"/>
                </a:lnTo>
                <a:lnTo>
                  <a:pt x="2830489" y="48260"/>
                </a:lnTo>
                <a:lnTo>
                  <a:pt x="2803265" y="45720"/>
                </a:lnTo>
                <a:lnTo>
                  <a:pt x="2751213" y="39370"/>
                </a:lnTo>
                <a:lnTo>
                  <a:pt x="2644366" y="31750"/>
                </a:lnTo>
                <a:lnTo>
                  <a:pt x="2590062" y="29210"/>
                </a:lnTo>
                <a:lnTo>
                  <a:pt x="2480913" y="26670"/>
                </a:lnTo>
                <a:close/>
              </a:path>
              <a:path w="5706109" h="943610">
                <a:moveTo>
                  <a:pt x="1459466" y="83820"/>
                </a:moveTo>
                <a:lnTo>
                  <a:pt x="1340994" y="83820"/>
                </a:lnTo>
                <a:lnTo>
                  <a:pt x="1311323" y="85090"/>
                </a:lnTo>
                <a:lnTo>
                  <a:pt x="1488909" y="85090"/>
                </a:lnTo>
                <a:lnTo>
                  <a:pt x="1459466" y="83820"/>
                </a:lnTo>
                <a:close/>
              </a:path>
              <a:path w="5706109" h="943610">
                <a:moveTo>
                  <a:pt x="3473497" y="0"/>
                </a:moveTo>
                <a:lnTo>
                  <a:pt x="3385066" y="2540"/>
                </a:lnTo>
                <a:lnTo>
                  <a:pt x="3257935" y="10160"/>
                </a:lnTo>
                <a:lnTo>
                  <a:pt x="3142181" y="25400"/>
                </a:lnTo>
                <a:lnTo>
                  <a:pt x="3073976" y="38100"/>
                </a:lnTo>
                <a:lnTo>
                  <a:pt x="3014791" y="54610"/>
                </a:lnTo>
                <a:lnTo>
                  <a:pt x="2966212" y="72390"/>
                </a:lnTo>
                <a:lnTo>
                  <a:pt x="4981841" y="72390"/>
                </a:lnTo>
                <a:lnTo>
                  <a:pt x="4969333" y="67310"/>
                </a:lnTo>
                <a:lnTo>
                  <a:pt x="4956059" y="63500"/>
                </a:lnTo>
                <a:lnTo>
                  <a:pt x="4942031" y="58420"/>
                </a:lnTo>
                <a:lnTo>
                  <a:pt x="4927263" y="54610"/>
                </a:lnTo>
                <a:lnTo>
                  <a:pt x="4916932" y="52070"/>
                </a:lnTo>
                <a:lnTo>
                  <a:pt x="3938963" y="52070"/>
                </a:lnTo>
                <a:lnTo>
                  <a:pt x="3928807" y="48260"/>
                </a:lnTo>
                <a:lnTo>
                  <a:pt x="3907458" y="43179"/>
                </a:lnTo>
                <a:lnTo>
                  <a:pt x="3872959" y="35560"/>
                </a:lnTo>
                <a:lnTo>
                  <a:pt x="3822661" y="25400"/>
                </a:lnTo>
                <a:lnTo>
                  <a:pt x="3809370" y="24129"/>
                </a:lnTo>
                <a:lnTo>
                  <a:pt x="3781982" y="19050"/>
                </a:lnTo>
                <a:lnTo>
                  <a:pt x="3753571" y="16510"/>
                </a:lnTo>
                <a:lnTo>
                  <a:pt x="3739001" y="13970"/>
                </a:lnTo>
                <a:lnTo>
                  <a:pt x="3652051" y="6350"/>
                </a:lnTo>
                <a:lnTo>
                  <a:pt x="3563021" y="1270"/>
                </a:lnTo>
                <a:lnTo>
                  <a:pt x="3518222" y="1270"/>
                </a:lnTo>
                <a:lnTo>
                  <a:pt x="3473497" y="0"/>
                </a:lnTo>
                <a:close/>
              </a:path>
              <a:path w="5706109" h="943610">
                <a:moveTo>
                  <a:pt x="4474092" y="1270"/>
                </a:moveTo>
                <a:lnTo>
                  <a:pt x="4375692" y="1270"/>
                </a:lnTo>
                <a:lnTo>
                  <a:pt x="4326831" y="2540"/>
                </a:lnTo>
                <a:lnTo>
                  <a:pt x="4230946" y="7620"/>
                </a:lnTo>
                <a:lnTo>
                  <a:pt x="4184385" y="11429"/>
                </a:lnTo>
                <a:lnTo>
                  <a:pt x="4095185" y="21590"/>
                </a:lnTo>
                <a:lnTo>
                  <a:pt x="4012760" y="34290"/>
                </a:lnTo>
                <a:lnTo>
                  <a:pt x="3974667" y="43179"/>
                </a:lnTo>
                <a:lnTo>
                  <a:pt x="3938963" y="52070"/>
                </a:lnTo>
                <a:lnTo>
                  <a:pt x="4916932" y="52070"/>
                </a:lnTo>
                <a:lnTo>
                  <a:pt x="4911766" y="50800"/>
                </a:lnTo>
                <a:lnTo>
                  <a:pt x="4895555" y="45720"/>
                </a:lnTo>
                <a:lnTo>
                  <a:pt x="4861038" y="38100"/>
                </a:lnTo>
                <a:lnTo>
                  <a:pt x="4842758" y="35560"/>
                </a:lnTo>
                <a:lnTo>
                  <a:pt x="4801290" y="27940"/>
                </a:lnTo>
                <a:lnTo>
                  <a:pt x="4713239" y="15240"/>
                </a:lnTo>
                <a:lnTo>
                  <a:pt x="4571853" y="3810"/>
                </a:lnTo>
                <a:lnTo>
                  <a:pt x="4474092" y="127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463426" y="1631318"/>
            <a:ext cx="50800" cy="48895"/>
          </a:xfrm>
          <a:custGeom>
            <a:avLst/>
            <a:gdLst/>
            <a:ahLst/>
            <a:cxnLst/>
            <a:rect l="l" t="t" r="r" b="b"/>
            <a:pathLst>
              <a:path w="50800" h="48894">
                <a:moveTo>
                  <a:pt x="18299" y="0"/>
                </a:moveTo>
                <a:lnTo>
                  <a:pt x="8157" y="5767"/>
                </a:lnTo>
                <a:lnTo>
                  <a:pt x="1574" y="17181"/>
                </a:lnTo>
                <a:lnTo>
                  <a:pt x="0" y="34233"/>
                </a:lnTo>
                <a:lnTo>
                  <a:pt x="6702" y="42891"/>
                </a:lnTo>
                <a:lnTo>
                  <a:pt x="18912" y="48041"/>
                </a:lnTo>
                <a:lnTo>
                  <a:pt x="37021" y="48387"/>
                </a:lnTo>
                <a:lnTo>
                  <a:pt x="46894" y="38957"/>
                </a:lnTo>
                <a:lnTo>
                  <a:pt x="50665" y="25396"/>
                </a:lnTo>
                <a:lnTo>
                  <a:pt x="50350" y="21350"/>
                </a:lnTo>
                <a:lnTo>
                  <a:pt x="45316" y="10087"/>
                </a:lnTo>
                <a:lnTo>
                  <a:pt x="34485" y="2440"/>
                </a:lnTo>
                <a:lnTo>
                  <a:pt x="18299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689180" y="1571552"/>
            <a:ext cx="104775" cy="103505"/>
          </a:xfrm>
          <a:custGeom>
            <a:avLst/>
            <a:gdLst/>
            <a:ahLst/>
            <a:cxnLst/>
            <a:rect l="l" t="t" r="r" b="b"/>
            <a:pathLst>
              <a:path w="104775" h="103505">
                <a:moveTo>
                  <a:pt x="47476" y="0"/>
                </a:moveTo>
                <a:lnTo>
                  <a:pt x="13438" y="17800"/>
                </a:lnTo>
                <a:lnTo>
                  <a:pt x="0" y="60097"/>
                </a:lnTo>
                <a:lnTo>
                  <a:pt x="3493" y="72133"/>
                </a:lnTo>
                <a:lnTo>
                  <a:pt x="31644" y="98195"/>
                </a:lnTo>
                <a:lnTo>
                  <a:pt x="63886" y="103213"/>
                </a:lnTo>
                <a:lnTo>
                  <a:pt x="77018" y="98195"/>
                </a:lnTo>
                <a:lnTo>
                  <a:pt x="88123" y="90090"/>
                </a:lnTo>
                <a:lnTo>
                  <a:pt x="96753" y="79364"/>
                </a:lnTo>
                <a:lnTo>
                  <a:pt x="102330" y="66577"/>
                </a:lnTo>
                <a:lnTo>
                  <a:pt x="104311" y="52269"/>
                </a:lnTo>
                <a:lnTo>
                  <a:pt x="104292" y="50858"/>
                </a:lnTo>
                <a:lnTo>
                  <a:pt x="87902" y="14747"/>
                </a:lnTo>
                <a:lnTo>
                  <a:pt x="47476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967697" y="1505470"/>
            <a:ext cx="157480" cy="156845"/>
          </a:xfrm>
          <a:custGeom>
            <a:avLst/>
            <a:gdLst/>
            <a:ahLst/>
            <a:cxnLst/>
            <a:rect l="l" t="t" r="r" b="b"/>
            <a:pathLst>
              <a:path w="157480" h="156844">
                <a:moveTo>
                  <a:pt x="77003" y="0"/>
                </a:moveTo>
                <a:lnTo>
                  <a:pt x="37974" y="11390"/>
                </a:lnTo>
                <a:lnTo>
                  <a:pt x="10360" y="41054"/>
                </a:lnTo>
                <a:lnTo>
                  <a:pt x="0" y="84457"/>
                </a:lnTo>
                <a:lnTo>
                  <a:pt x="2149" y="97668"/>
                </a:lnTo>
                <a:lnTo>
                  <a:pt x="21414" y="131465"/>
                </a:lnTo>
                <a:lnTo>
                  <a:pt x="57516" y="152346"/>
                </a:lnTo>
                <a:lnTo>
                  <a:pt x="89419" y="156448"/>
                </a:lnTo>
                <a:lnTo>
                  <a:pt x="103294" y="153193"/>
                </a:lnTo>
                <a:lnTo>
                  <a:pt x="137543" y="130401"/>
                </a:lnTo>
                <a:lnTo>
                  <a:pt x="155673" y="93122"/>
                </a:lnTo>
                <a:lnTo>
                  <a:pt x="157010" y="78600"/>
                </a:lnTo>
                <a:lnTo>
                  <a:pt x="156094" y="66561"/>
                </a:lnTo>
                <a:lnTo>
                  <a:pt x="139225" y="28924"/>
                </a:lnTo>
                <a:lnTo>
                  <a:pt x="105674" y="5092"/>
                </a:lnTo>
                <a:lnTo>
                  <a:pt x="77003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685166" y="790997"/>
            <a:ext cx="5706110" cy="944244"/>
          </a:xfrm>
          <a:custGeom>
            <a:avLst/>
            <a:gdLst/>
            <a:ahLst/>
            <a:cxnLst/>
            <a:rect l="l" t="t" r="r" b="b"/>
            <a:pathLst>
              <a:path w="5706109" h="944244">
                <a:moveTo>
                  <a:pt x="519170" y="310727"/>
                </a:moveTo>
                <a:lnTo>
                  <a:pt x="512234" y="294324"/>
                </a:lnTo>
                <a:lnTo>
                  <a:pt x="511220" y="278111"/>
                </a:lnTo>
                <a:lnTo>
                  <a:pt x="515931" y="262145"/>
                </a:lnTo>
                <a:lnTo>
                  <a:pt x="541746" y="231187"/>
                </a:lnTo>
                <a:lnTo>
                  <a:pt x="588107" y="201916"/>
                </a:lnTo>
                <a:lnTo>
                  <a:pt x="653441" y="174794"/>
                </a:lnTo>
                <a:lnTo>
                  <a:pt x="692732" y="162185"/>
                </a:lnTo>
                <a:lnTo>
                  <a:pt x="736176" y="150287"/>
                </a:lnTo>
                <a:lnTo>
                  <a:pt x="783578" y="139158"/>
                </a:lnTo>
                <a:lnTo>
                  <a:pt x="834741" y="128857"/>
                </a:lnTo>
                <a:lnTo>
                  <a:pt x="889468" y="119442"/>
                </a:lnTo>
                <a:lnTo>
                  <a:pt x="947563" y="110970"/>
                </a:lnTo>
                <a:lnTo>
                  <a:pt x="1008829" y="103500"/>
                </a:lnTo>
                <a:lnTo>
                  <a:pt x="1073071" y="97089"/>
                </a:lnTo>
                <a:lnTo>
                  <a:pt x="1140090" y="91796"/>
                </a:lnTo>
                <a:lnTo>
                  <a:pt x="1209692" y="87678"/>
                </a:lnTo>
                <a:lnTo>
                  <a:pt x="1281678" y="84794"/>
                </a:lnTo>
                <a:lnTo>
                  <a:pt x="1340994" y="83421"/>
                </a:lnTo>
                <a:lnTo>
                  <a:pt x="1400322" y="82951"/>
                </a:lnTo>
                <a:lnTo>
                  <a:pt x="1429929" y="83052"/>
                </a:lnTo>
                <a:lnTo>
                  <a:pt x="1488909" y="83918"/>
                </a:lnTo>
                <a:lnTo>
                  <a:pt x="1547415" y="85661"/>
                </a:lnTo>
                <a:lnTo>
                  <a:pt x="1605252" y="88270"/>
                </a:lnTo>
                <a:lnTo>
                  <a:pt x="1662227" y="91735"/>
                </a:lnTo>
                <a:lnTo>
                  <a:pt x="1718144" y="96045"/>
                </a:lnTo>
                <a:lnTo>
                  <a:pt x="1772809" y="101190"/>
                </a:lnTo>
                <a:lnTo>
                  <a:pt x="1826028" y="107158"/>
                </a:lnTo>
                <a:lnTo>
                  <a:pt x="1852035" y="110448"/>
                </a:lnTo>
                <a:lnTo>
                  <a:pt x="1881158" y="99208"/>
                </a:lnTo>
                <a:lnTo>
                  <a:pt x="1949386" y="78952"/>
                </a:lnTo>
                <a:lnTo>
                  <a:pt x="1988002" y="69969"/>
                </a:lnTo>
                <a:lnTo>
                  <a:pt x="2029294" y="61773"/>
                </a:lnTo>
                <a:lnTo>
                  <a:pt x="2073015" y="54380"/>
                </a:lnTo>
                <a:lnTo>
                  <a:pt x="2118922" y="47808"/>
                </a:lnTo>
                <a:lnTo>
                  <a:pt x="2166770" y="42073"/>
                </a:lnTo>
                <a:lnTo>
                  <a:pt x="2216314" y="37193"/>
                </a:lnTo>
                <a:lnTo>
                  <a:pt x="2267309" y="33184"/>
                </a:lnTo>
                <a:lnTo>
                  <a:pt x="2319512" y="30064"/>
                </a:lnTo>
                <a:lnTo>
                  <a:pt x="2372676" y="27850"/>
                </a:lnTo>
                <a:lnTo>
                  <a:pt x="2426558" y="26559"/>
                </a:lnTo>
                <a:lnTo>
                  <a:pt x="2480913" y="26207"/>
                </a:lnTo>
                <a:lnTo>
                  <a:pt x="2535496" y="26812"/>
                </a:lnTo>
                <a:lnTo>
                  <a:pt x="2590062" y="28392"/>
                </a:lnTo>
                <a:lnTo>
                  <a:pt x="2644366" y="30962"/>
                </a:lnTo>
                <a:lnTo>
                  <a:pt x="2698165" y="34540"/>
                </a:lnTo>
                <a:lnTo>
                  <a:pt x="2751213" y="39143"/>
                </a:lnTo>
                <a:lnTo>
                  <a:pt x="2803265" y="44789"/>
                </a:lnTo>
                <a:lnTo>
                  <a:pt x="2843833" y="50065"/>
                </a:lnTo>
                <a:lnTo>
                  <a:pt x="2882730" y="55906"/>
                </a:lnTo>
                <a:lnTo>
                  <a:pt x="2931754" y="64571"/>
                </a:lnTo>
                <a:lnTo>
                  <a:pt x="2966212" y="71728"/>
                </a:lnTo>
                <a:lnTo>
                  <a:pt x="2989077" y="62412"/>
                </a:lnTo>
                <a:lnTo>
                  <a:pt x="3043156" y="45550"/>
                </a:lnTo>
                <a:lnTo>
                  <a:pt x="3107050" y="31147"/>
                </a:lnTo>
                <a:lnTo>
                  <a:pt x="3179171" y="19324"/>
                </a:lnTo>
                <a:lnTo>
                  <a:pt x="3217822" y="14418"/>
                </a:lnTo>
                <a:lnTo>
                  <a:pt x="3257935" y="10202"/>
                </a:lnTo>
                <a:lnTo>
                  <a:pt x="3299312" y="6691"/>
                </a:lnTo>
                <a:lnTo>
                  <a:pt x="3341755" y="3900"/>
                </a:lnTo>
                <a:lnTo>
                  <a:pt x="3385066" y="1845"/>
                </a:lnTo>
                <a:lnTo>
                  <a:pt x="3429046" y="539"/>
                </a:lnTo>
                <a:lnTo>
                  <a:pt x="3473497" y="0"/>
                </a:lnTo>
                <a:lnTo>
                  <a:pt x="3518222" y="240"/>
                </a:lnTo>
                <a:lnTo>
                  <a:pt x="3563021" y="1276"/>
                </a:lnTo>
                <a:lnTo>
                  <a:pt x="3607697" y="3122"/>
                </a:lnTo>
                <a:lnTo>
                  <a:pt x="3652051" y="5794"/>
                </a:lnTo>
                <a:lnTo>
                  <a:pt x="3695885" y="9306"/>
                </a:lnTo>
                <a:lnTo>
                  <a:pt x="3739001" y="13674"/>
                </a:lnTo>
                <a:lnTo>
                  <a:pt x="3781982" y="18995"/>
                </a:lnTo>
                <a:lnTo>
                  <a:pt x="3822661" y="25126"/>
                </a:lnTo>
                <a:lnTo>
                  <a:pt x="3860830" y="32025"/>
                </a:lnTo>
                <a:lnTo>
                  <a:pt x="3907458" y="42353"/>
                </a:lnTo>
                <a:lnTo>
                  <a:pt x="3938963" y="50894"/>
                </a:lnTo>
                <a:lnTo>
                  <a:pt x="3974667" y="42223"/>
                </a:lnTo>
                <a:lnTo>
                  <a:pt x="4012760" y="34351"/>
                </a:lnTo>
                <a:lnTo>
                  <a:pt x="4053010" y="27282"/>
                </a:lnTo>
                <a:lnTo>
                  <a:pt x="4095185" y="21021"/>
                </a:lnTo>
                <a:lnTo>
                  <a:pt x="4139054" y="15573"/>
                </a:lnTo>
                <a:lnTo>
                  <a:pt x="4184385" y="10941"/>
                </a:lnTo>
                <a:lnTo>
                  <a:pt x="4230946" y="7131"/>
                </a:lnTo>
                <a:lnTo>
                  <a:pt x="4278505" y="4147"/>
                </a:lnTo>
                <a:lnTo>
                  <a:pt x="4326831" y="1993"/>
                </a:lnTo>
                <a:lnTo>
                  <a:pt x="4375692" y="673"/>
                </a:lnTo>
                <a:lnTo>
                  <a:pt x="4424856" y="193"/>
                </a:lnTo>
                <a:lnTo>
                  <a:pt x="4474092" y="557"/>
                </a:lnTo>
                <a:lnTo>
                  <a:pt x="4523169" y="1769"/>
                </a:lnTo>
                <a:lnTo>
                  <a:pt x="4571853" y="3833"/>
                </a:lnTo>
                <a:lnTo>
                  <a:pt x="4619914" y="6755"/>
                </a:lnTo>
                <a:lnTo>
                  <a:pt x="4667120" y="10538"/>
                </a:lnTo>
                <a:lnTo>
                  <a:pt x="4713239" y="15187"/>
                </a:lnTo>
                <a:lnTo>
                  <a:pt x="4758039" y="20706"/>
                </a:lnTo>
                <a:lnTo>
                  <a:pt x="4801290" y="27101"/>
                </a:lnTo>
                <a:lnTo>
                  <a:pt x="4842758" y="34375"/>
                </a:lnTo>
                <a:lnTo>
                  <a:pt x="4895555" y="45649"/>
                </a:lnTo>
                <a:lnTo>
                  <a:pt x="4942031" y="58120"/>
                </a:lnTo>
                <a:lnTo>
                  <a:pt x="4981841" y="71649"/>
                </a:lnTo>
                <a:lnTo>
                  <a:pt x="5023949" y="91094"/>
                </a:lnTo>
                <a:lnTo>
                  <a:pt x="5057796" y="117201"/>
                </a:lnTo>
                <a:lnTo>
                  <a:pt x="5113016" y="121337"/>
                </a:lnTo>
                <a:lnTo>
                  <a:pt x="5165787" y="126368"/>
                </a:lnTo>
                <a:lnTo>
                  <a:pt x="5215981" y="132244"/>
                </a:lnTo>
                <a:lnTo>
                  <a:pt x="5263473" y="138915"/>
                </a:lnTo>
                <a:lnTo>
                  <a:pt x="5308137" y="146333"/>
                </a:lnTo>
                <a:lnTo>
                  <a:pt x="5349847" y="154447"/>
                </a:lnTo>
                <a:lnTo>
                  <a:pt x="5388476" y="163209"/>
                </a:lnTo>
                <a:lnTo>
                  <a:pt x="5455989" y="182480"/>
                </a:lnTo>
                <a:lnTo>
                  <a:pt x="5509666" y="203750"/>
                </a:lnTo>
                <a:lnTo>
                  <a:pt x="5548498" y="226626"/>
                </a:lnTo>
                <a:lnTo>
                  <a:pt x="5576706" y="263089"/>
                </a:lnTo>
                <a:lnTo>
                  <a:pt x="5577593" y="275619"/>
                </a:lnTo>
                <a:lnTo>
                  <a:pt x="5574012" y="288255"/>
                </a:lnTo>
                <a:lnTo>
                  <a:pt x="5543669" y="320659"/>
                </a:lnTo>
                <a:lnTo>
                  <a:pt x="5520982" y="334319"/>
                </a:lnTo>
                <a:lnTo>
                  <a:pt x="5563232" y="347855"/>
                </a:lnTo>
                <a:lnTo>
                  <a:pt x="5599916" y="361888"/>
                </a:lnTo>
                <a:lnTo>
                  <a:pt x="5656755" y="391153"/>
                </a:lnTo>
                <a:lnTo>
                  <a:pt x="5691835" y="421535"/>
                </a:lnTo>
                <a:lnTo>
                  <a:pt x="5705492" y="452455"/>
                </a:lnTo>
                <a:lnTo>
                  <a:pt x="5704391" y="467935"/>
                </a:lnTo>
                <a:lnTo>
                  <a:pt x="5669879" y="513588"/>
                </a:lnTo>
                <a:lnTo>
                  <a:pt x="5621280" y="542642"/>
                </a:lnTo>
                <a:lnTo>
                  <a:pt x="5552601" y="569914"/>
                </a:lnTo>
                <a:lnTo>
                  <a:pt x="5510837" y="582702"/>
                </a:lnTo>
                <a:lnTo>
                  <a:pt x="5464178" y="594826"/>
                </a:lnTo>
                <a:lnTo>
                  <a:pt x="5412667" y="606215"/>
                </a:lnTo>
                <a:lnTo>
                  <a:pt x="5356346" y="616797"/>
                </a:lnTo>
                <a:lnTo>
                  <a:pt x="5300046" y="625781"/>
                </a:lnTo>
                <a:lnTo>
                  <a:pt x="5261003" y="631204"/>
                </a:lnTo>
                <a:lnTo>
                  <a:pt x="5220849" y="636161"/>
                </a:lnTo>
                <a:lnTo>
                  <a:pt x="5179668" y="640644"/>
                </a:lnTo>
                <a:lnTo>
                  <a:pt x="5137543" y="644644"/>
                </a:lnTo>
                <a:lnTo>
                  <a:pt x="5094556" y="648152"/>
                </a:lnTo>
                <a:lnTo>
                  <a:pt x="5050790" y="651158"/>
                </a:lnTo>
                <a:lnTo>
                  <a:pt x="5006329" y="653654"/>
                </a:lnTo>
                <a:lnTo>
                  <a:pt x="4961256" y="655631"/>
                </a:lnTo>
                <a:lnTo>
                  <a:pt x="4938516" y="656421"/>
                </a:lnTo>
                <a:lnTo>
                  <a:pt x="4935477" y="670505"/>
                </a:lnTo>
                <a:lnTo>
                  <a:pt x="4897652" y="710649"/>
                </a:lnTo>
                <a:lnTo>
                  <a:pt x="4850490" y="735216"/>
                </a:lnTo>
                <a:lnTo>
                  <a:pt x="4787622" y="757617"/>
                </a:lnTo>
                <a:lnTo>
                  <a:pt x="4750793" y="767895"/>
                </a:lnTo>
                <a:lnTo>
                  <a:pt x="4710631" y="777500"/>
                </a:lnTo>
                <a:lnTo>
                  <a:pt x="4667334" y="786387"/>
                </a:lnTo>
                <a:lnTo>
                  <a:pt x="4621101" y="794514"/>
                </a:lnTo>
                <a:lnTo>
                  <a:pt x="4572129" y="801835"/>
                </a:lnTo>
                <a:lnTo>
                  <a:pt x="4520616" y="808307"/>
                </a:lnTo>
                <a:lnTo>
                  <a:pt x="4466761" y="813887"/>
                </a:lnTo>
                <a:lnTo>
                  <a:pt x="4410761" y="818530"/>
                </a:lnTo>
                <a:lnTo>
                  <a:pt x="4352815" y="822192"/>
                </a:lnTo>
                <a:lnTo>
                  <a:pt x="4293120" y="824829"/>
                </a:lnTo>
                <a:lnTo>
                  <a:pt x="4231875" y="826398"/>
                </a:lnTo>
                <a:lnTo>
                  <a:pt x="4169277" y="826855"/>
                </a:lnTo>
                <a:lnTo>
                  <a:pt x="4148194" y="826751"/>
                </a:lnTo>
                <a:lnTo>
                  <a:pt x="4106205" y="826153"/>
                </a:lnTo>
                <a:lnTo>
                  <a:pt x="4064530" y="825037"/>
                </a:lnTo>
                <a:lnTo>
                  <a:pt x="4023263" y="823411"/>
                </a:lnTo>
                <a:lnTo>
                  <a:pt x="3982497" y="821281"/>
                </a:lnTo>
                <a:lnTo>
                  <a:pt x="3942324" y="818652"/>
                </a:lnTo>
                <a:lnTo>
                  <a:pt x="3902838" y="815532"/>
                </a:lnTo>
                <a:lnTo>
                  <a:pt x="3864132" y="811925"/>
                </a:lnTo>
                <a:lnTo>
                  <a:pt x="3807737" y="805616"/>
                </a:lnTo>
                <a:lnTo>
                  <a:pt x="3771386" y="800820"/>
                </a:lnTo>
                <a:lnTo>
                  <a:pt x="3747381" y="816413"/>
                </a:lnTo>
                <a:lnTo>
                  <a:pt x="3684559" y="845386"/>
                </a:lnTo>
                <a:lnTo>
                  <a:pt x="3646313" y="858696"/>
                </a:lnTo>
                <a:lnTo>
                  <a:pt x="3603891" y="871176"/>
                </a:lnTo>
                <a:lnTo>
                  <a:pt x="3557580" y="882790"/>
                </a:lnTo>
                <a:lnTo>
                  <a:pt x="3507665" y="893504"/>
                </a:lnTo>
                <a:lnTo>
                  <a:pt x="3454433" y="903284"/>
                </a:lnTo>
                <a:lnTo>
                  <a:pt x="3398168" y="912093"/>
                </a:lnTo>
                <a:lnTo>
                  <a:pt x="3339158" y="919898"/>
                </a:lnTo>
                <a:lnTo>
                  <a:pt x="3277687" y="926664"/>
                </a:lnTo>
                <a:lnTo>
                  <a:pt x="3214041" y="932356"/>
                </a:lnTo>
                <a:lnTo>
                  <a:pt x="3148507" y="936940"/>
                </a:lnTo>
                <a:lnTo>
                  <a:pt x="3081370" y="940380"/>
                </a:lnTo>
                <a:lnTo>
                  <a:pt x="3012916" y="942641"/>
                </a:lnTo>
                <a:lnTo>
                  <a:pt x="2943432" y="943690"/>
                </a:lnTo>
                <a:lnTo>
                  <a:pt x="2873201" y="943491"/>
                </a:lnTo>
                <a:lnTo>
                  <a:pt x="2802512" y="942009"/>
                </a:lnTo>
                <a:lnTo>
                  <a:pt x="2731649" y="939210"/>
                </a:lnTo>
                <a:lnTo>
                  <a:pt x="2660898" y="935059"/>
                </a:lnTo>
                <a:lnTo>
                  <a:pt x="2602528" y="930572"/>
                </a:lnTo>
                <a:lnTo>
                  <a:pt x="2545946" y="925208"/>
                </a:lnTo>
                <a:lnTo>
                  <a:pt x="2491327" y="918996"/>
                </a:lnTo>
                <a:lnTo>
                  <a:pt x="2438845" y="911967"/>
                </a:lnTo>
                <a:lnTo>
                  <a:pt x="2388674" y="904150"/>
                </a:lnTo>
                <a:lnTo>
                  <a:pt x="2340986" y="895575"/>
                </a:lnTo>
                <a:lnTo>
                  <a:pt x="2295957" y="886272"/>
                </a:lnTo>
                <a:lnTo>
                  <a:pt x="2253759" y="876269"/>
                </a:lnTo>
                <a:lnTo>
                  <a:pt x="2214566" y="865598"/>
                </a:lnTo>
                <a:lnTo>
                  <a:pt x="2178552" y="854287"/>
                </a:lnTo>
                <a:lnTo>
                  <a:pt x="2105222" y="863365"/>
                </a:lnTo>
                <a:lnTo>
                  <a:pt x="2030099" y="870952"/>
                </a:lnTo>
                <a:lnTo>
                  <a:pt x="1953542" y="877069"/>
                </a:lnTo>
                <a:lnTo>
                  <a:pt x="1875911" y="881736"/>
                </a:lnTo>
                <a:lnTo>
                  <a:pt x="1797566" y="884973"/>
                </a:lnTo>
                <a:lnTo>
                  <a:pt x="1718866" y="886801"/>
                </a:lnTo>
                <a:lnTo>
                  <a:pt x="1640171" y="887239"/>
                </a:lnTo>
                <a:lnTo>
                  <a:pt x="1561840" y="886307"/>
                </a:lnTo>
                <a:lnTo>
                  <a:pt x="1484233" y="884027"/>
                </a:lnTo>
                <a:lnTo>
                  <a:pt x="1407710" y="880417"/>
                </a:lnTo>
                <a:lnTo>
                  <a:pt x="1332629" y="875499"/>
                </a:lnTo>
                <a:lnTo>
                  <a:pt x="1259352" y="869292"/>
                </a:lnTo>
                <a:lnTo>
                  <a:pt x="1188236" y="861817"/>
                </a:lnTo>
                <a:lnTo>
                  <a:pt x="1119642" y="853094"/>
                </a:lnTo>
                <a:lnTo>
                  <a:pt x="1053930" y="843143"/>
                </a:lnTo>
                <a:lnTo>
                  <a:pt x="991458" y="831984"/>
                </a:lnTo>
                <a:lnTo>
                  <a:pt x="932587" y="819637"/>
                </a:lnTo>
                <a:lnTo>
                  <a:pt x="877675" y="806123"/>
                </a:lnTo>
                <a:lnTo>
                  <a:pt x="827084" y="791462"/>
                </a:lnTo>
                <a:lnTo>
                  <a:pt x="781171" y="775674"/>
                </a:lnTo>
                <a:lnTo>
                  <a:pt x="773932" y="772880"/>
                </a:lnTo>
                <a:lnTo>
                  <a:pt x="770376" y="771483"/>
                </a:lnTo>
                <a:lnTo>
                  <a:pt x="723306" y="772284"/>
                </a:lnTo>
                <a:lnTo>
                  <a:pt x="676846" y="772230"/>
                </a:lnTo>
                <a:lnTo>
                  <a:pt x="631161" y="771351"/>
                </a:lnTo>
                <a:lnTo>
                  <a:pt x="586414" y="769674"/>
                </a:lnTo>
                <a:lnTo>
                  <a:pt x="542770" y="767230"/>
                </a:lnTo>
                <a:lnTo>
                  <a:pt x="500394" y="764048"/>
                </a:lnTo>
                <a:lnTo>
                  <a:pt x="459449" y="760155"/>
                </a:lnTo>
                <a:lnTo>
                  <a:pt x="420100" y="755583"/>
                </a:lnTo>
                <a:lnTo>
                  <a:pt x="346847" y="744511"/>
                </a:lnTo>
                <a:lnTo>
                  <a:pt x="281949" y="731066"/>
                </a:lnTo>
                <a:lnTo>
                  <a:pt x="226722" y="715480"/>
                </a:lnTo>
                <a:lnTo>
                  <a:pt x="182478" y="697986"/>
                </a:lnTo>
                <a:lnTo>
                  <a:pt x="139583" y="668673"/>
                </a:lnTo>
                <a:lnTo>
                  <a:pt x="128311" y="644935"/>
                </a:lnTo>
                <a:lnTo>
                  <a:pt x="128637" y="638336"/>
                </a:lnTo>
                <a:lnTo>
                  <a:pt x="152269" y="606145"/>
                </a:lnTo>
                <a:lnTo>
                  <a:pt x="196502" y="582061"/>
                </a:lnTo>
                <a:lnTo>
                  <a:pt x="243703" y="565464"/>
                </a:lnTo>
                <a:lnTo>
                  <a:pt x="281581" y="555274"/>
                </a:lnTo>
                <a:lnTo>
                  <a:pt x="242242" y="549462"/>
                </a:lnTo>
                <a:lnTo>
                  <a:pt x="171863" y="536086"/>
                </a:lnTo>
                <a:lnTo>
                  <a:pt x="112909" y="520679"/>
                </a:lnTo>
                <a:lnTo>
                  <a:pt x="65813" y="503603"/>
                </a:lnTo>
                <a:lnTo>
                  <a:pt x="31008" y="485225"/>
                </a:lnTo>
                <a:lnTo>
                  <a:pt x="2791" y="456012"/>
                </a:lnTo>
                <a:lnTo>
                  <a:pt x="0" y="446018"/>
                </a:lnTo>
                <a:lnTo>
                  <a:pt x="605" y="435972"/>
                </a:lnTo>
                <a:lnTo>
                  <a:pt x="38081" y="396175"/>
                </a:lnTo>
                <a:lnTo>
                  <a:pt x="78607" y="377148"/>
                </a:lnTo>
                <a:lnTo>
                  <a:pt x="124636" y="361928"/>
                </a:lnTo>
                <a:lnTo>
                  <a:pt x="179063" y="348486"/>
                </a:lnTo>
                <a:lnTo>
                  <a:pt x="219514" y="340586"/>
                </a:lnTo>
                <a:lnTo>
                  <a:pt x="262948" y="333587"/>
                </a:lnTo>
                <a:lnTo>
                  <a:pt x="309063" y="327533"/>
                </a:lnTo>
                <a:lnTo>
                  <a:pt x="357561" y="322467"/>
                </a:lnTo>
                <a:lnTo>
                  <a:pt x="408141" y="318435"/>
                </a:lnTo>
                <a:lnTo>
                  <a:pt x="460502" y="315481"/>
                </a:lnTo>
                <a:lnTo>
                  <a:pt x="514344" y="313648"/>
                </a:lnTo>
                <a:lnTo>
                  <a:pt x="519170" y="310727"/>
                </a:lnTo>
                <a:close/>
              </a:path>
            </a:pathLst>
          </a:custGeom>
          <a:ln w="12192">
            <a:solidFill>
              <a:srgbClr val="DAA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463426" y="1631318"/>
            <a:ext cx="50800" cy="48895"/>
          </a:xfrm>
          <a:custGeom>
            <a:avLst/>
            <a:gdLst/>
            <a:ahLst/>
            <a:cxnLst/>
            <a:rect l="l" t="t" r="r" b="b"/>
            <a:pathLst>
              <a:path w="50800" h="48894">
                <a:moveTo>
                  <a:pt x="50665" y="25396"/>
                </a:moveTo>
                <a:lnTo>
                  <a:pt x="46894" y="38957"/>
                </a:lnTo>
                <a:lnTo>
                  <a:pt x="37021" y="48387"/>
                </a:lnTo>
                <a:lnTo>
                  <a:pt x="18912" y="48041"/>
                </a:lnTo>
                <a:lnTo>
                  <a:pt x="6702" y="42891"/>
                </a:lnTo>
                <a:lnTo>
                  <a:pt x="0" y="34233"/>
                </a:lnTo>
                <a:lnTo>
                  <a:pt x="1574" y="17181"/>
                </a:lnTo>
                <a:lnTo>
                  <a:pt x="8157" y="5767"/>
                </a:lnTo>
                <a:lnTo>
                  <a:pt x="18299" y="0"/>
                </a:lnTo>
                <a:lnTo>
                  <a:pt x="34485" y="2440"/>
                </a:lnTo>
                <a:lnTo>
                  <a:pt x="45316" y="10087"/>
                </a:lnTo>
                <a:lnTo>
                  <a:pt x="50350" y="21350"/>
                </a:lnTo>
                <a:lnTo>
                  <a:pt x="50665" y="25396"/>
                </a:lnTo>
                <a:close/>
              </a:path>
            </a:pathLst>
          </a:custGeom>
          <a:ln w="12192">
            <a:solidFill>
              <a:srgbClr val="DAA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689180" y="1571552"/>
            <a:ext cx="104775" cy="103505"/>
          </a:xfrm>
          <a:custGeom>
            <a:avLst/>
            <a:gdLst/>
            <a:ahLst/>
            <a:cxnLst/>
            <a:rect l="l" t="t" r="r" b="b"/>
            <a:pathLst>
              <a:path w="104775" h="103505">
                <a:moveTo>
                  <a:pt x="104311" y="52269"/>
                </a:moveTo>
                <a:lnTo>
                  <a:pt x="88123" y="90090"/>
                </a:lnTo>
                <a:lnTo>
                  <a:pt x="63886" y="103213"/>
                </a:lnTo>
                <a:lnTo>
                  <a:pt x="46501" y="102205"/>
                </a:lnTo>
                <a:lnTo>
                  <a:pt x="10015" y="82760"/>
                </a:lnTo>
                <a:lnTo>
                  <a:pt x="0" y="60097"/>
                </a:lnTo>
                <a:lnTo>
                  <a:pt x="1453" y="43680"/>
                </a:lnTo>
                <a:lnTo>
                  <a:pt x="23085" y="8822"/>
                </a:lnTo>
                <a:lnTo>
                  <a:pt x="47476" y="0"/>
                </a:lnTo>
                <a:lnTo>
                  <a:pt x="63020" y="1739"/>
                </a:lnTo>
                <a:lnTo>
                  <a:pt x="96517" y="25053"/>
                </a:lnTo>
                <a:lnTo>
                  <a:pt x="104311" y="52269"/>
                </a:lnTo>
                <a:close/>
              </a:path>
            </a:pathLst>
          </a:custGeom>
          <a:ln w="12192">
            <a:solidFill>
              <a:srgbClr val="DAA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967697" y="1505470"/>
            <a:ext cx="157480" cy="156845"/>
          </a:xfrm>
          <a:custGeom>
            <a:avLst/>
            <a:gdLst/>
            <a:ahLst/>
            <a:cxnLst/>
            <a:rect l="l" t="t" r="r" b="b"/>
            <a:pathLst>
              <a:path w="157480" h="156844">
                <a:moveTo>
                  <a:pt x="157010" y="78600"/>
                </a:moveTo>
                <a:lnTo>
                  <a:pt x="145699" y="119263"/>
                </a:lnTo>
                <a:lnTo>
                  <a:pt x="116100" y="147607"/>
                </a:lnTo>
                <a:lnTo>
                  <a:pt x="89419" y="156448"/>
                </a:lnTo>
                <a:lnTo>
                  <a:pt x="72760" y="155511"/>
                </a:lnTo>
                <a:lnTo>
                  <a:pt x="31729" y="140125"/>
                </a:lnTo>
                <a:lnTo>
                  <a:pt x="6510" y="110038"/>
                </a:lnTo>
                <a:lnTo>
                  <a:pt x="0" y="84457"/>
                </a:lnTo>
                <a:lnTo>
                  <a:pt x="1175" y="68742"/>
                </a:lnTo>
                <a:lnTo>
                  <a:pt x="17936" y="29415"/>
                </a:lnTo>
                <a:lnTo>
                  <a:pt x="50004" y="5339"/>
                </a:lnTo>
                <a:lnTo>
                  <a:pt x="77003" y="0"/>
                </a:lnTo>
                <a:lnTo>
                  <a:pt x="91821" y="1310"/>
                </a:lnTo>
                <a:lnTo>
                  <a:pt x="129599" y="19133"/>
                </a:lnTo>
                <a:lnTo>
                  <a:pt x="152695" y="52872"/>
                </a:lnTo>
                <a:lnTo>
                  <a:pt x="157010" y="78600"/>
                </a:lnTo>
                <a:close/>
              </a:path>
            </a:pathLst>
          </a:custGeom>
          <a:ln w="12192">
            <a:solidFill>
              <a:srgbClr val="DAA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974720" y="1342136"/>
            <a:ext cx="334645" cy="17780"/>
          </a:xfrm>
          <a:custGeom>
            <a:avLst/>
            <a:gdLst/>
            <a:ahLst/>
            <a:cxnLst/>
            <a:rect l="l" t="t" r="r" b="b"/>
            <a:pathLst>
              <a:path w="334645" h="17780">
                <a:moveTo>
                  <a:pt x="334137" y="17399"/>
                </a:moveTo>
                <a:lnTo>
                  <a:pt x="316651" y="17642"/>
                </a:lnTo>
                <a:lnTo>
                  <a:pt x="299176" y="17765"/>
                </a:lnTo>
                <a:lnTo>
                  <a:pt x="281726" y="17767"/>
                </a:lnTo>
                <a:lnTo>
                  <a:pt x="264310" y="17649"/>
                </a:lnTo>
                <a:lnTo>
                  <a:pt x="212391" y="16583"/>
                </a:lnTo>
                <a:lnTo>
                  <a:pt x="161210" y="14462"/>
                </a:lnTo>
                <a:lnTo>
                  <a:pt x="111084" y="11303"/>
                </a:lnTo>
                <a:lnTo>
                  <a:pt x="62328" y="7125"/>
                </a:lnTo>
                <a:lnTo>
                  <a:pt x="15259" y="1945"/>
                </a:lnTo>
                <a:lnTo>
                  <a:pt x="0" y="0"/>
                </a:lnTo>
              </a:path>
            </a:pathLst>
          </a:custGeom>
          <a:ln w="12192">
            <a:solidFill>
              <a:srgbClr val="DAA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464338" y="1550035"/>
            <a:ext cx="139700" cy="8255"/>
          </a:xfrm>
          <a:custGeom>
            <a:avLst/>
            <a:gdLst/>
            <a:ahLst/>
            <a:cxnLst/>
            <a:rect l="l" t="t" r="r" b="b"/>
            <a:pathLst>
              <a:path w="139700" h="8255">
                <a:moveTo>
                  <a:pt x="139286" y="0"/>
                </a:moveTo>
                <a:lnTo>
                  <a:pt x="89733" y="3852"/>
                </a:lnTo>
                <a:lnTo>
                  <a:pt x="51676" y="6060"/>
                </a:lnTo>
                <a:lnTo>
                  <a:pt x="13004" y="7669"/>
                </a:lnTo>
                <a:lnTo>
                  <a:pt x="0" y="8070"/>
                </a:lnTo>
              </a:path>
            </a:pathLst>
          </a:custGeom>
          <a:ln w="12192">
            <a:solidFill>
              <a:srgbClr val="DAA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780484" y="1606394"/>
            <a:ext cx="83185" cy="35560"/>
          </a:xfrm>
          <a:custGeom>
            <a:avLst/>
            <a:gdLst/>
            <a:ahLst/>
            <a:cxnLst/>
            <a:rect l="l" t="t" r="r" b="b"/>
            <a:pathLst>
              <a:path w="83185" h="35560">
                <a:moveTo>
                  <a:pt x="82853" y="35081"/>
                </a:moveTo>
                <a:lnTo>
                  <a:pt x="43600" y="20492"/>
                </a:lnTo>
                <a:lnTo>
                  <a:pt x="9932" y="5229"/>
                </a:lnTo>
                <a:lnTo>
                  <a:pt x="0" y="0"/>
                </a:lnTo>
              </a:path>
            </a:pathLst>
          </a:custGeom>
          <a:ln w="12192">
            <a:solidFill>
              <a:srgbClr val="DAA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460778" y="1546733"/>
            <a:ext cx="31750" cy="39370"/>
          </a:xfrm>
          <a:custGeom>
            <a:avLst/>
            <a:gdLst/>
            <a:ahLst/>
            <a:cxnLst/>
            <a:rect l="l" t="t" r="r" b="b"/>
            <a:pathLst>
              <a:path w="31750" h="39369">
                <a:moveTo>
                  <a:pt x="31461" y="0"/>
                </a:moveTo>
                <a:lnTo>
                  <a:pt x="26761" y="9879"/>
                </a:lnTo>
                <a:lnTo>
                  <a:pt x="19938" y="19666"/>
                </a:lnTo>
                <a:lnTo>
                  <a:pt x="11011" y="29351"/>
                </a:lnTo>
                <a:lnTo>
                  <a:pt x="0" y="38926"/>
                </a:lnTo>
              </a:path>
            </a:pathLst>
          </a:custGeom>
          <a:ln w="12192">
            <a:solidFill>
              <a:srgbClr val="DAA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191629" y="1289177"/>
            <a:ext cx="429259" cy="156210"/>
          </a:xfrm>
          <a:custGeom>
            <a:avLst/>
            <a:gdLst/>
            <a:ahLst/>
            <a:cxnLst/>
            <a:rect l="l" t="t" r="r" b="b"/>
            <a:pathLst>
              <a:path w="429259" h="156209">
                <a:moveTo>
                  <a:pt x="0" y="0"/>
                </a:moveTo>
                <a:lnTo>
                  <a:pt x="38920" y="4577"/>
                </a:lnTo>
                <a:lnTo>
                  <a:pt x="112153" y="15077"/>
                </a:lnTo>
                <a:lnTo>
                  <a:pt x="178883" y="27241"/>
                </a:lnTo>
                <a:lnTo>
                  <a:pt x="238683" y="40914"/>
                </a:lnTo>
                <a:lnTo>
                  <a:pt x="291124" y="55940"/>
                </a:lnTo>
                <a:lnTo>
                  <a:pt x="335779" y="72164"/>
                </a:lnTo>
                <a:lnTo>
                  <a:pt x="372218" y="89431"/>
                </a:lnTo>
                <a:lnTo>
                  <a:pt x="410537" y="116945"/>
                </a:lnTo>
                <a:lnTo>
                  <a:pt x="427963" y="145931"/>
                </a:lnTo>
                <a:lnTo>
                  <a:pt x="428878" y="155828"/>
                </a:lnTo>
              </a:path>
            </a:pathLst>
          </a:custGeom>
          <a:ln w="12192">
            <a:solidFill>
              <a:srgbClr val="DAA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023558" y="1123188"/>
            <a:ext cx="179705" cy="56515"/>
          </a:xfrm>
          <a:custGeom>
            <a:avLst/>
            <a:gdLst/>
            <a:ahLst/>
            <a:cxnLst/>
            <a:rect l="l" t="t" r="r" b="b"/>
            <a:pathLst>
              <a:path w="179704" h="56515">
                <a:moveTo>
                  <a:pt x="179626" y="0"/>
                </a:moveTo>
                <a:lnTo>
                  <a:pt x="142670" y="16707"/>
                </a:lnTo>
                <a:lnTo>
                  <a:pt x="97454" y="32242"/>
                </a:lnTo>
                <a:lnTo>
                  <a:pt x="58432" y="43040"/>
                </a:lnTo>
                <a:lnTo>
                  <a:pt x="15269" y="53042"/>
                </a:lnTo>
                <a:lnTo>
                  <a:pt x="0" y="56190"/>
                </a:lnTo>
              </a:path>
            </a:pathLst>
          </a:custGeom>
          <a:ln w="12192">
            <a:solidFill>
              <a:srgbClr val="DAA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744968" y="906399"/>
            <a:ext cx="10160" cy="23495"/>
          </a:xfrm>
          <a:custGeom>
            <a:avLst/>
            <a:gdLst/>
            <a:ahLst/>
            <a:cxnLst/>
            <a:rect l="l" t="t" r="r" b="b"/>
            <a:pathLst>
              <a:path w="10159" h="23494">
                <a:moveTo>
                  <a:pt x="0" y="0"/>
                </a:moveTo>
                <a:lnTo>
                  <a:pt x="7161" y="11705"/>
                </a:lnTo>
                <a:lnTo>
                  <a:pt x="10049" y="23470"/>
                </a:lnTo>
              </a:path>
            </a:pathLst>
          </a:custGeom>
          <a:ln w="12192">
            <a:solidFill>
              <a:srgbClr val="DAA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525386" y="839692"/>
            <a:ext cx="95250" cy="34925"/>
          </a:xfrm>
          <a:custGeom>
            <a:avLst/>
            <a:gdLst/>
            <a:ahLst/>
            <a:cxnLst/>
            <a:rect l="l" t="t" r="r" b="b"/>
            <a:pathLst>
              <a:path w="95250" h="34925">
                <a:moveTo>
                  <a:pt x="0" y="34575"/>
                </a:moveTo>
                <a:lnTo>
                  <a:pt x="42114" y="16515"/>
                </a:lnTo>
                <a:lnTo>
                  <a:pt x="80846" y="3979"/>
                </a:lnTo>
                <a:lnTo>
                  <a:pt x="95067" y="0"/>
                </a:lnTo>
              </a:path>
            </a:pathLst>
          </a:custGeom>
          <a:ln w="12192">
            <a:solidFill>
              <a:srgbClr val="DAA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610352" y="863473"/>
            <a:ext cx="41910" cy="27940"/>
          </a:xfrm>
          <a:custGeom>
            <a:avLst/>
            <a:gdLst/>
            <a:ahLst/>
            <a:cxnLst/>
            <a:rect l="l" t="t" r="r" b="b"/>
            <a:pathLst>
              <a:path w="41910" h="27940">
                <a:moveTo>
                  <a:pt x="0" y="27558"/>
                </a:moveTo>
                <a:lnTo>
                  <a:pt x="7751" y="20464"/>
                </a:lnTo>
                <a:lnTo>
                  <a:pt x="17231" y="13483"/>
                </a:lnTo>
                <a:lnTo>
                  <a:pt x="28424" y="6650"/>
                </a:lnTo>
                <a:lnTo>
                  <a:pt x="41312" y="0"/>
                </a:lnTo>
              </a:path>
            </a:pathLst>
          </a:custGeom>
          <a:ln w="12192">
            <a:solidFill>
              <a:srgbClr val="DAA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536566" y="901319"/>
            <a:ext cx="163830" cy="27940"/>
          </a:xfrm>
          <a:custGeom>
            <a:avLst/>
            <a:gdLst/>
            <a:ahLst/>
            <a:cxnLst/>
            <a:rect l="l" t="t" r="r" b="b"/>
            <a:pathLst>
              <a:path w="163829" h="27940">
                <a:moveTo>
                  <a:pt x="0" y="0"/>
                </a:moveTo>
                <a:lnTo>
                  <a:pt x="40199" y="5593"/>
                </a:lnTo>
                <a:lnTo>
                  <a:pt x="78973" y="11682"/>
                </a:lnTo>
                <a:lnTo>
                  <a:pt x="128333" y="20545"/>
                </a:lnTo>
                <a:lnTo>
                  <a:pt x="151961" y="25284"/>
                </a:lnTo>
                <a:lnTo>
                  <a:pt x="163504" y="27728"/>
                </a:lnTo>
              </a:path>
            </a:pathLst>
          </a:custGeom>
          <a:ln w="12192">
            <a:solidFill>
              <a:srgbClr val="DAA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206656" y="1105299"/>
            <a:ext cx="27940" cy="27940"/>
          </a:xfrm>
          <a:custGeom>
            <a:avLst/>
            <a:gdLst/>
            <a:ahLst/>
            <a:cxnLst/>
            <a:rect l="l" t="t" r="r" b="b"/>
            <a:pathLst>
              <a:path w="27939" h="27940">
                <a:moveTo>
                  <a:pt x="27525" y="27413"/>
                </a:moveTo>
                <a:lnTo>
                  <a:pt x="16450" y="18356"/>
                </a:lnTo>
                <a:lnTo>
                  <a:pt x="7282" y="9205"/>
                </a:lnTo>
                <a:lnTo>
                  <a:pt x="0" y="0"/>
                </a:lnTo>
              </a:path>
            </a:pathLst>
          </a:custGeom>
          <a:ln w="12192">
            <a:solidFill>
              <a:srgbClr val="DAA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455161" y="1170050"/>
            <a:ext cx="1697101" cy="20866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272404" y="1165605"/>
            <a:ext cx="69850" cy="184785"/>
          </a:xfrm>
          <a:custGeom>
            <a:avLst/>
            <a:gdLst/>
            <a:ahLst/>
            <a:cxnLst/>
            <a:rect l="l" t="t" r="r" b="b"/>
            <a:pathLst>
              <a:path w="69850" h="184784">
                <a:moveTo>
                  <a:pt x="69342" y="0"/>
                </a:moveTo>
                <a:lnTo>
                  <a:pt x="0" y="1143"/>
                </a:lnTo>
                <a:lnTo>
                  <a:pt x="3302" y="184404"/>
                </a:lnTo>
                <a:lnTo>
                  <a:pt x="64573" y="175385"/>
                </a:lnTo>
                <a:lnTo>
                  <a:pt x="56615" y="166309"/>
                </a:lnTo>
                <a:lnTo>
                  <a:pt x="49448" y="156371"/>
                </a:lnTo>
                <a:lnTo>
                  <a:pt x="31874" y="110124"/>
                </a:lnTo>
                <a:lnTo>
                  <a:pt x="30080" y="79010"/>
                </a:lnTo>
                <a:lnTo>
                  <a:pt x="31601" y="65560"/>
                </a:lnTo>
                <a:lnTo>
                  <a:pt x="44350" y="29526"/>
                </a:lnTo>
                <a:lnTo>
                  <a:pt x="59653" y="9116"/>
                </a:lnTo>
                <a:lnTo>
                  <a:pt x="69342" y="0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357876" y="1149477"/>
            <a:ext cx="948055" cy="194945"/>
          </a:xfrm>
          <a:custGeom>
            <a:avLst/>
            <a:gdLst/>
            <a:ahLst/>
            <a:cxnLst/>
            <a:rect l="l" t="t" r="r" b="b"/>
            <a:pathLst>
              <a:path w="948054" h="194944">
                <a:moveTo>
                  <a:pt x="21462" y="170561"/>
                </a:moveTo>
                <a:lnTo>
                  <a:pt x="14043" y="170896"/>
                </a:lnTo>
                <a:lnTo>
                  <a:pt x="16800" y="182371"/>
                </a:lnTo>
                <a:lnTo>
                  <a:pt x="23334" y="194727"/>
                </a:lnTo>
                <a:lnTo>
                  <a:pt x="67274" y="180779"/>
                </a:lnTo>
                <a:lnTo>
                  <a:pt x="69103" y="170942"/>
                </a:lnTo>
                <a:lnTo>
                  <a:pt x="29718" y="170942"/>
                </a:lnTo>
                <a:lnTo>
                  <a:pt x="21462" y="170561"/>
                </a:lnTo>
                <a:close/>
              </a:path>
              <a:path w="948054" h="194944">
                <a:moveTo>
                  <a:pt x="152959" y="106225"/>
                </a:moveTo>
                <a:lnTo>
                  <a:pt x="141806" y="155416"/>
                </a:lnTo>
                <a:lnTo>
                  <a:pt x="74422" y="169290"/>
                </a:lnTo>
                <a:lnTo>
                  <a:pt x="74802" y="191643"/>
                </a:lnTo>
                <a:lnTo>
                  <a:pt x="183641" y="189737"/>
                </a:lnTo>
                <a:lnTo>
                  <a:pt x="183261" y="167386"/>
                </a:lnTo>
                <a:lnTo>
                  <a:pt x="163436" y="157000"/>
                </a:lnTo>
                <a:lnTo>
                  <a:pt x="167082" y="144591"/>
                </a:lnTo>
                <a:lnTo>
                  <a:pt x="170510" y="132342"/>
                </a:lnTo>
                <a:lnTo>
                  <a:pt x="173706" y="120256"/>
                </a:lnTo>
                <a:lnTo>
                  <a:pt x="176657" y="108331"/>
                </a:lnTo>
                <a:lnTo>
                  <a:pt x="152959" y="106225"/>
                </a:lnTo>
                <a:close/>
              </a:path>
              <a:path w="948054" h="194944">
                <a:moveTo>
                  <a:pt x="30225" y="52832"/>
                </a:moveTo>
                <a:lnTo>
                  <a:pt x="8254" y="53212"/>
                </a:lnTo>
                <a:lnTo>
                  <a:pt x="2921" y="122174"/>
                </a:lnTo>
                <a:lnTo>
                  <a:pt x="49965" y="124800"/>
                </a:lnTo>
                <a:lnTo>
                  <a:pt x="49601" y="140081"/>
                </a:lnTo>
                <a:lnTo>
                  <a:pt x="49169" y="152715"/>
                </a:lnTo>
                <a:lnTo>
                  <a:pt x="48640" y="161925"/>
                </a:lnTo>
                <a:lnTo>
                  <a:pt x="48260" y="167894"/>
                </a:lnTo>
                <a:lnTo>
                  <a:pt x="44831" y="170942"/>
                </a:lnTo>
                <a:lnTo>
                  <a:pt x="69103" y="170942"/>
                </a:lnTo>
                <a:lnTo>
                  <a:pt x="71610" y="130106"/>
                </a:lnTo>
                <a:lnTo>
                  <a:pt x="72248" y="99440"/>
                </a:lnTo>
                <a:lnTo>
                  <a:pt x="25908" y="99440"/>
                </a:lnTo>
                <a:lnTo>
                  <a:pt x="30225" y="52832"/>
                </a:lnTo>
                <a:close/>
              </a:path>
              <a:path w="948054" h="194944">
                <a:moveTo>
                  <a:pt x="94361" y="107696"/>
                </a:moveTo>
                <a:lnTo>
                  <a:pt x="76257" y="116961"/>
                </a:lnTo>
                <a:lnTo>
                  <a:pt x="81467" y="130729"/>
                </a:lnTo>
                <a:lnTo>
                  <a:pt x="85805" y="142875"/>
                </a:lnTo>
                <a:lnTo>
                  <a:pt x="89523" y="153985"/>
                </a:lnTo>
                <a:lnTo>
                  <a:pt x="92837" y="164719"/>
                </a:lnTo>
                <a:lnTo>
                  <a:pt x="112234" y="155129"/>
                </a:lnTo>
                <a:lnTo>
                  <a:pt x="107788" y="142448"/>
                </a:lnTo>
                <a:lnTo>
                  <a:pt x="103367" y="130463"/>
                </a:lnTo>
                <a:lnTo>
                  <a:pt x="98577" y="118120"/>
                </a:lnTo>
                <a:lnTo>
                  <a:pt x="94361" y="107696"/>
                </a:lnTo>
                <a:close/>
              </a:path>
              <a:path w="948054" h="194944">
                <a:moveTo>
                  <a:pt x="37573" y="133029"/>
                </a:moveTo>
                <a:lnTo>
                  <a:pt x="24687" y="134846"/>
                </a:lnTo>
                <a:lnTo>
                  <a:pt x="12144" y="136441"/>
                </a:lnTo>
                <a:lnTo>
                  <a:pt x="0" y="137795"/>
                </a:lnTo>
                <a:lnTo>
                  <a:pt x="6159" y="160766"/>
                </a:lnTo>
                <a:lnTo>
                  <a:pt x="18491" y="158548"/>
                </a:lnTo>
                <a:lnTo>
                  <a:pt x="31043" y="156494"/>
                </a:lnTo>
                <a:lnTo>
                  <a:pt x="43814" y="154559"/>
                </a:lnTo>
                <a:lnTo>
                  <a:pt x="43307" y="140081"/>
                </a:lnTo>
                <a:lnTo>
                  <a:pt x="37573" y="133029"/>
                </a:lnTo>
                <a:close/>
              </a:path>
              <a:path w="948054" h="194944">
                <a:moveTo>
                  <a:pt x="128904" y="99440"/>
                </a:moveTo>
                <a:lnTo>
                  <a:pt x="109428" y="105049"/>
                </a:lnTo>
                <a:lnTo>
                  <a:pt x="112798" y="118252"/>
                </a:lnTo>
                <a:lnTo>
                  <a:pt x="115714" y="130729"/>
                </a:lnTo>
                <a:lnTo>
                  <a:pt x="118292" y="142875"/>
                </a:lnTo>
                <a:lnTo>
                  <a:pt x="120523" y="154559"/>
                </a:lnTo>
                <a:lnTo>
                  <a:pt x="141027" y="148779"/>
                </a:lnTo>
                <a:lnTo>
                  <a:pt x="138254" y="136441"/>
                </a:lnTo>
                <a:lnTo>
                  <a:pt x="135342" y="124251"/>
                </a:lnTo>
                <a:lnTo>
                  <a:pt x="132217" y="111887"/>
                </a:lnTo>
                <a:lnTo>
                  <a:pt x="128904" y="99440"/>
                </a:lnTo>
                <a:close/>
              </a:path>
              <a:path w="948054" h="194944">
                <a:moveTo>
                  <a:pt x="64822" y="46989"/>
                </a:moveTo>
                <a:lnTo>
                  <a:pt x="42672" y="46989"/>
                </a:lnTo>
                <a:lnTo>
                  <a:pt x="39370" y="99187"/>
                </a:lnTo>
                <a:lnTo>
                  <a:pt x="25908" y="99440"/>
                </a:lnTo>
                <a:lnTo>
                  <a:pt x="72248" y="99440"/>
                </a:lnTo>
                <a:lnTo>
                  <a:pt x="72260" y="98806"/>
                </a:lnTo>
                <a:lnTo>
                  <a:pt x="61468" y="98806"/>
                </a:lnTo>
                <a:lnTo>
                  <a:pt x="64822" y="46989"/>
                </a:lnTo>
                <a:close/>
              </a:path>
              <a:path w="948054" h="194944">
                <a:moveTo>
                  <a:pt x="72262" y="98678"/>
                </a:moveTo>
                <a:lnTo>
                  <a:pt x="61468" y="98806"/>
                </a:lnTo>
                <a:lnTo>
                  <a:pt x="72260" y="98806"/>
                </a:lnTo>
                <a:lnTo>
                  <a:pt x="72262" y="98678"/>
                </a:lnTo>
                <a:close/>
              </a:path>
              <a:path w="948054" h="194944">
                <a:moveTo>
                  <a:pt x="140715" y="14477"/>
                </a:moveTo>
                <a:lnTo>
                  <a:pt x="107063" y="24815"/>
                </a:lnTo>
                <a:lnTo>
                  <a:pt x="100091" y="35628"/>
                </a:lnTo>
                <a:lnTo>
                  <a:pt x="92448" y="45811"/>
                </a:lnTo>
                <a:lnTo>
                  <a:pt x="84145" y="55382"/>
                </a:lnTo>
                <a:lnTo>
                  <a:pt x="75191" y="64360"/>
                </a:lnTo>
                <a:lnTo>
                  <a:pt x="65594" y="72763"/>
                </a:lnTo>
                <a:lnTo>
                  <a:pt x="71909" y="83989"/>
                </a:lnTo>
                <a:lnTo>
                  <a:pt x="77597" y="95123"/>
                </a:lnTo>
                <a:lnTo>
                  <a:pt x="82296" y="91312"/>
                </a:lnTo>
                <a:lnTo>
                  <a:pt x="86740" y="87249"/>
                </a:lnTo>
                <a:lnTo>
                  <a:pt x="90932" y="83185"/>
                </a:lnTo>
                <a:lnTo>
                  <a:pt x="161934" y="83185"/>
                </a:lnTo>
                <a:lnTo>
                  <a:pt x="161925" y="82423"/>
                </a:lnTo>
                <a:lnTo>
                  <a:pt x="178004" y="82423"/>
                </a:lnTo>
                <a:lnTo>
                  <a:pt x="180107" y="77771"/>
                </a:lnTo>
                <a:lnTo>
                  <a:pt x="181730" y="70738"/>
                </a:lnTo>
                <a:lnTo>
                  <a:pt x="148844" y="70738"/>
                </a:lnTo>
                <a:lnTo>
                  <a:pt x="109968" y="62249"/>
                </a:lnTo>
                <a:lnTo>
                  <a:pt x="117732" y="52089"/>
                </a:lnTo>
                <a:lnTo>
                  <a:pt x="124206" y="42418"/>
                </a:lnTo>
                <a:lnTo>
                  <a:pt x="154188" y="42418"/>
                </a:lnTo>
                <a:lnTo>
                  <a:pt x="145286" y="32373"/>
                </a:lnTo>
                <a:lnTo>
                  <a:pt x="136778" y="21209"/>
                </a:lnTo>
                <a:lnTo>
                  <a:pt x="140715" y="14477"/>
                </a:lnTo>
                <a:close/>
              </a:path>
              <a:path w="948054" h="194944">
                <a:moveTo>
                  <a:pt x="161934" y="83185"/>
                </a:moveTo>
                <a:lnTo>
                  <a:pt x="90932" y="83185"/>
                </a:lnTo>
                <a:lnTo>
                  <a:pt x="91186" y="93599"/>
                </a:lnTo>
                <a:lnTo>
                  <a:pt x="162051" y="92456"/>
                </a:lnTo>
                <a:lnTo>
                  <a:pt x="161934" y="83185"/>
                </a:lnTo>
                <a:close/>
              </a:path>
              <a:path w="948054" h="194944">
                <a:moveTo>
                  <a:pt x="178004" y="82423"/>
                </a:moveTo>
                <a:lnTo>
                  <a:pt x="161925" y="82423"/>
                </a:lnTo>
                <a:lnTo>
                  <a:pt x="165735" y="85344"/>
                </a:lnTo>
                <a:lnTo>
                  <a:pt x="169799" y="88264"/>
                </a:lnTo>
                <a:lnTo>
                  <a:pt x="174799" y="89510"/>
                </a:lnTo>
                <a:lnTo>
                  <a:pt x="178004" y="82423"/>
                </a:lnTo>
                <a:close/>
              </a:path>
              <a:path w="948054" h="194944">
                <a:moveTo>
                  <a:pt x="154188" y="42418"/>
                </a:moveTo>
                <a:lnTo>
                  <a:pt x="124206" y="42418"/>
                </a:lnTo>
                <a:lnTo>
                  <a:pt x="131542" y="51705"/>
                </a:lnTo>
                <a:lnTo>
                  <a:pt x="139873" y="61280"/>
                </a:lnTo>
                <a:lnTo>
                  <a:pt x="148844" y="70738"/>
                </a:lnTo>
                <a:lnTo>
                  <a:pt x="181730" y="70738"/>
                </a:lnTo>
                <a:lnTo>
                  <a:pt x="182936" y="65513"/>
                </a:lnTo>
                <a:lnTo>
                  <a:pt x="172990" y="58966"/>
                </a:lnTo>
                <a:lnTo>
                  <a:pt x="163397" y="51257"/>
                </a:lnTo>
                <a:lnTo>
                  <a:pt x="154188" y="42418"/>
                </a:lnTo>
                <a:close/>
              </a:path>
              <a:path w="948054" h="194944">
                <a:moveTo>
                  <a:pt x="66294" y="24257"/>
                </a:moveTo>
                <a:lnTo>
                  <a:pt x="1777" y="25400"/>
                </a:lnTo>
                <a:lnTo>
                  <a:pt x="2159" y="47751"/>
                </a:lnTo>
                <a:lnTo>
                  <a:pt x="42672" y="46989"/>
                </a:lnTo>
                <a:lnTo>
                  <a:pt x="64822" y="46989"/>
                </a:lnTo>
                <a:lnTo>
                  <a:pt x="66294" y="24257"/>
                </a:lnTo>
                <a:close/>
              </a:path>
              <a:path w="948054" h="194944">
                <a:moveTo>
                  <a:pt x="215646" y="11430"/>
                </a:moveTo>
                <a:lnTo>
                  <a:pt x="196695" y="26539"/>
                </a:lnTo>
                <a:lnTo>
                  <a:pt x="210442" y="47740"/>
                </a:lnTo>
                <a:lnTo>
                  <a:pt x="217646" y="58413"/>
                </a:lnTo>
                <a:lnTo>
                  <a:pt x="229224" y="50513"/>
                </a:lnTo>
                <a:lnTo>
                  <a:pt x="237195" y="42538"/>
                </a:lnTo>
                <a:lnTo>
                  <a:pt x="229830" y="31444"/>
                </a:lnTo>
                <a:lnTo>
                  <a:pt x="222654" y="21074"/>
                </a:lnTo>
                <a:lnTo>
                  <a:pt x="215646" y="11430"/>
                </a:lnTo>
                <a:close/>
              </a:path>
              <a:path w="948054" h="194944">
                <a:moveTo>
                  <a:pt x="283337" y="67945"/>
                </a:moveTo>
                <a:lnTo>
                  <a:pt x="258190" y="68452"/>
                </a:lnTo>
                <a:lnTo>
                  <a:pt x="259841" y="161162"/>
                </a:lnTo>
                <a:lnTo>
                  <a:pt x="244601" y="161544"/>
                </a:lnTo>
                <a:lnTo>
                  <a:pt x="244983" y="186436"/>
                </a:lnTo>
                <a:lnTo>
                  <a:pt x="376682" y="184150"/>
                </a:lnTo>
                <a:lnTo>
                  <a:pt x="376326" y="160782"/>
                </a:lnTo>
                <a:lnTo>
                  <a:pt x="284861" y="160782"/>
                </a:lnTo>
                <a:lnTo>
                  <a:pt x="283337" y="67945"/>
                </a:lnTo>
                <a:close/>
              </a:path>
              <a:path w="948054" h="194944">
                <a:moveTo>
                  <a:pt x="231053" y="92201"/>
                </a:moveTo>
                <a:lnTo>
                  <a:pt x="205739" y="92201"/>
                </a:lnTo>
                <a:lnTo>
                  <a:pt x="206756" y="151384"/>
                </a:lnTo>
                <a:lnTo>
                  <a:pt x="206756" y="156845"/>
                </a:lnTo>
                <a:lnTo>
                  <a:pt x="205232" y="161544"/>
                </a:lnTo>
                <a:lnTo>
                  <a:pt x="202184" y="165353"/>
                </a:lnTo>
                <a:lnTo>
                  <a:pt x="224496" y="176665"/>
                </a:lnTo>
                <a:lnTo>
                  <a:pt x="234555" y="168226"/>
                </a:lnTo>
                <a:lnTo>
                  <a:pt x="244139" y="160400"/>
                </a:lnTo>
                <a:lnTo>
                  <a:pt x="252971" y="153311"/>
                </a:lnTo>
                <a:lnTo>
                  <a:pt x="250534" y="141859"/>
                </a:lnTo>
                <a:lnTo>
                  <a:pt x="231901" y="141859"/>
                </a:lnTo>
                <a:lnTo>
                  <a:pt x="231053" y="92201"/>
                </a:lnTo>
                <a:close/>
              </a:path>
              <a:path w="948054" h="194944">
                <a:moveTo>
                  <a:pt x="328177" y="46989"/>
                </a:moveTo>
                <a:lnTo>
                  <a:pt x="303022" y="46989"/>
                </a:lnTo>
                <a:lnTo>
                  <a:pt x="305053" y="160400"/>
                </a:lnTo>
                <a:lnTo>
                  <a:pt x="284861" y="160782"/>
                </a:lnTo>
                <a:lnTo>
                  <a:pt x="376326" y="160782"/>
                </a:lnTo>
                <a:lnTo>
                  <a:pt x="376314" y="160020"/>
                </a:lnTo>
                <a:lnTo>
                  <a:pt x="330073" y="160020"/>
                </a:lnTo>
                <a:lnTo>
                  <a:pt x="329311" y="112902"/>
                </a:lnTo>
                <a:lnTo>
                  <a:pt x="368681" y="112268"/>
                </a:lnTo>
                <a:lnTo>
                  <a:pt x="368309" y="88519"/>
                </a:lnTo>
                <a:lnTo>
                  <a:pt x="328929" y="88519"/>
                </a:lnTo>
                <a:lnTo>
                  <a:pt x="328177" y="46989"/>
                </a:lnTo>
                <a:close/>
              </a:path>
              <a:path w="948054" h="194944">
                <a:moveTo>
                  <a:pt x="376300" y="159131"/>
                </a:moveTo>
                <a:lnTo>
                  <a:pt x="330073" y="160020"/>
                </a:lnTo>
                <a:lnTo>
                  <a:pt x="376314" y="160020"/>
                </a:lnTo>
                <a:lnTo>
                  <a:pt x="376300" y="159131"/>
                </a:lnTo>
                <a:close/>
              </a:path>
              <a:path w="948054" h="194944">
                <a:moveTo>
                  <a:pt x="248285" y="128524"/>
                </a:moveTo>
                <a:lnTo>
                  <a:pt x="231901" y="141859"/>
                </a:lnTo>
                <a:lnTo>
                  <a:pt x="250534" y="141859"/>
                </a:lnTo>
                <a:lnTo>
                  <a:pt x="249845" y="138620"/>
                </a:lnTo>
                <a:lnTo>
                  <a:pt x="248285" y="128524"/>
                </a:lnTo>
                <a:close/>
              </a:path>
              <a:path w="948054" h="194944">
                <a:moveTo>
                  <a:pt x="230632" y="67563"/>
                </a:moveTo>
                <a:lnTo>
                  <a:pt x="190500" y="68325"/>
                </a:lnTo>
                <a:lnTo>
                  <a:pt x="190881" y="92456"/>
                </a:lnTo>
                <a:lnTo>
                  <a:pt x="205739" y="92201"/>
                </a:lnTo>
                <a:lnTo>
                  <a:pt x="231053" y="92201"/>
                </a:lnTo>
                <a:lnTo>
                  <a:pt x="230632" y="67563"/>
                </a:lnTo>
                <a:close/>
              </a:path>
              <a:path w="948054" h="194944">
                <a:moveTo>
                  <a:pt x="368300" y="87884"/>
                </a:moveTo>
                <a:lnTo>
                  <a:pt x="328929" y="88519"/>
                </a:lnTo>
                <a:lnTo>
                  <a:pt x="368309" y="88519"/>
                </a:lnTo>
                <a:lnTo>
                  <a:pt x="368300" y="87884"/>
                </a:lnTo>
                <a:close/>
              </a:path>
              <a:path w="948054" h="194944">
                <a:moveTo>
                  <a:pt x="371601" y="21209"/>
                </a:moveTo>
                <a:lnTo>
                  <a:pt x="248158" y="23368"/>
                </a:lnTo>
                <a:lnTo>
                  <a:pt x="248538" y="47878"/>
                </a:lnTo>
                <a:lnTo>
                  <a:pt x="303022" y="46989"/>
                </a:lnTo>
                <a:lnTo>
                  <a:pt x="328177" y="46989"/>
                </a:lnTo>
                <a:lnTo>
                  <a:pt x="328168" y="46482"/>
                </a:lnTo>
                <a:lnTo>
                  <a:pt x="371983" y="45720"/>
                </a:lnTo>
                <a:lnTo>
                  <a:pt x="371601" y="21209"/>
                </a:lnTo>
                <a:close/>
              </a:path>
              <a:path w="948054" h="194944">
                <a:moveTo>
                  <a:pt x="492092" y="102235"/>
                </a:moveTo>
                <a:lnTo>
                  <a:pt x="459486" y="102235"/>
                </a:lnTo>
                <a:lnTo>
                  <a:pt x="461137" y="191388"/>
                </a:lnTo>
                <a:lnTo>
                  <a:pt x="489203" y="190881"/>
                </a:lnTo>
                <a:lnTo>
                  <a:pt x="492092" y="102235"/>
                </a:lnTo>
                <a:close/>
              </a:path>
              <a:path w="948054" h="194944">
                <a:moveTo>
                  <a:pt x="558038" y="17525"/>
                </a:moveTo>
                <a:lnTo>
                  <a:pt x="387223" y="20574"/>
                </a:lnTo>
                <a:lnTo>
                  <a:pt x="387731" y="45847"/>
                </a:lnTo>
                <a:lnTo>
                  <a:pt x="458564" y="49989"/>
                </a:lnTo>
                <a:lnTo>
                  <a:pt x="453269" y="60225"/>
                </a:lnTo>
                <a:lnTo>
                  <a:pt x="424813" y="99949"/>
                </a:lnTo>
                <a:lnTo>
                  <a:pt x="396714" y="129711"/>
                </a:lnTo>
                <a:lnTo>
                  <a:pt x="386381" y="139717"/>
                </a:lnTo>
                <a:lnTo>
                  <a:pt x="395624" y="149403"/>
                </a:lnTo>
                <a:lnTo>
                  <a:pt x="434894" y="129625"/>
                </a:lnTo>
                <a:lnTo>
                  <a:pt x="459486" y="102235"/>
                </a:lnTo>
                <a:lnTo>
                  <a:pt x="492092" y="102235"/>
                </a:lnTo>
                <a:lnTo>
                  <a:pt x="492142" y="100702"/>
                </a:lnTo>
                <a:lnTo>
                  <a:pt x="531974" y="100702"/>
                </a:lnTo>
                <a:lnTo>
                  <a:pt x="526473" y="95885"/>
                </a:lnTo>
                <a:lnTo>
                  <a:pt x="487552" y="95885"/>
                </a:lnTo>
                <a:lnTo>
                  <a:pt x="487172" y="74040"/>
                </a:lnTo>
                <a:lnTo>
                  <a:pt x="482037" y="67291"/>
                </a:lnTo>
                <a:lnTo>
                  <a:pt x="487511" y="55825"/>
                </a:lnTo>
                <a:lnTo>
                  <a:pt x="492251" y="44069"/>
                </a:lnTo>
                <a:lnTo>
                  <a:pt x="558419" y="42925"/>
                </a:lnTo>
                <a:lnTo>
                  <a:pt x="558038" y="17525"/>
                </a:lnTo>
                <a:close/>
              </a:path>
              <a:path w="948054" h="194944">
                <a:moveTo>
                  <a:pt x="531974" y="100702"/>
                </a:moveTo>
                <a:lnTo>
                  <a:pt x="492142" y="100702"/>
                </a:lnTo>
                <a:lnTo>
                  <a:pt x="502336" y="109919"/>
                </a:lnTo>
                <a:lnTo>
                  <a:pt x="512037" y="118989"/>
                </a:lnTo>
                <a:lnTo>
                  <a:pt x="521249" y="127912"/>
                </a:lnTo>
                <a:lnTo>
                  <a:pt x="529973" y="136687"/>
                </a:lnTo>
                <a:lnTo>
                  <a:pt x="538214" y="145316"/>
                </a:lnTo>
                <a:lnTo>
                  <a:pt x="545973" y="153797"/>
                </a:lnTo>
                <a:lnTo>
                  <a:pt x="562385" y="127590"/>
                </a:lnTo>
                <a:lnTo>
                  <a:pt x="531974" y="100702"/>
                </a:lnTo>
                <a:close/>
              </a:path>
              <a:path w="948054" h="194944">
                <a:moveTo>
                  <a:pt x="505840" y="77977"/>
                </a:moveTo>
                <a:lnTo>
                  <a:pt x="487552" y="95885"/>
                </a:lnTo>
                <a:lnTo>
                  <a:pt x="526473" y="95885"/>
                </a:lnTo>
                <a:lnTo>
                  <a:pt x="505840" y="77977"/>
                </a:lnTo>
                <a:close/>
              </a:path>
              <a:path w="948054" h="194944">
                <a:moveTo>
                  <a:pt x="594233" y="5080"/>
                </a:moveTo>
                <a:lnTo>
                  <a:pt x="576958" y="21857"/>
                </a:lnTo>
                <a:lnTo>
                  <a:pt x="584114" y="31617"/>
                </a:lnTo>
                <a:lnTo>
                  <a:pt x="591431" y="42161"/>
                </a:lnTo>
                <a:lnTo>
                  <a:pt x="598932" y="53467"/>
                </a:lnTo>
                <a:lnTo>
                  <a:pt x="618409" y="35445"/>
                </a:lnTo>
                <a:lnTo>
                  <a:pt x="611464" y="26133"/>
                </a:lnTo>
                <a:lnTo>
                  <a:pt x="603411" y="16011"/>
                </a:lnTo>
                <a:lnTo>
                  <a:pt x="594233" y="5080"/>
                </a:lnTo>
                <a:close/>
              </a:path>
              <a:path w="948054" h="194944">
                <a:moveTo>
                  <a:pt x="612555" y="94996"/>
                </a:moveTo>
                <a:lnTo>
                  <a:pt x="589279" y="94996"/>
                </a:lnTo>
                <a:lnTo>
                  <a:pt x="590169" y="145923"/>
                </a:lnTo>
                <a:lnTo>
                  <a:pt x="572643" y="161544"/>
                </a:lnTo>
                <a:lnTo>
                  <a:pt x="583946" y="190119"/>
                </a:lnTo>
                <a:lnTo>
                  <a:pt x="603897" y="166777"/>
                </a:lnTo>
                <a:lnTo>
                  <a:pt x="754729" y="166777"/>
                </a:lnTo>
                <a:lnTo>
                  <a:pt x="756955" y="160820"/>
                </a:lnTo>
                <a:lnTo>
                  <a:pt x="647386" y="160820"/>
                </a:lnTo>
                <a:lnTo>
                  <a:pt x="633043" y="158720"/>
                </a:lnTo>
                <a:lnTo>
                  <a:pt x="621724" y="153852"/>
                </a:lnTo>
                <a:lnTo>
                  <a:pt x="613410" y="146176"/>
                </a:lnTo>
                <a:lnTo>
                  <a:pt x="612555" y="94996"/>
                </a:lnTo>
                <a:close/>
              </a:path>
              <a:path w="948054" h="194944">
                <a:moveTo>
                  <a:pt x="754729" y="166777"/>
                </a:moveTo>
                <a:lnTo>
                  <a:pt x="603897" y="166777"/>
                </a:lnTo>
                <a:lnTo>
                  <a:pt x="612607" y="174077"/>
                </a:lnTo>
                <a:lnTo>
                  <a:pt x="625377" y="180409"/>
                </a:lnTo>
                <a:lnTo>
                  <a:pt x="637100" y="183046"/>
                </a:lnTo>
                <a:lnTo>
                  <a:pt x="651128" y="184023"/>
                </a:lnTo>
                <a:lnTo>
                  <a:pt x="748987" y="182800"/>
                </a:lnTo>
                <a:lnTo>
                  <a:pt x="752775" y="172004"/>
                </a:lnTo>
                <a:lnTo>
                  <a:pt x="754729" y="166777"/>
                </a:lnTo>
                <a:close/>
              </a:path>
              <a:path w="948054" h="194944">
                <a:moveTo>
                  <a:pt x="757682" y="158876"/>
                </a:moveTo>
                <a:lnTo>
                  <a:pt x="744997" y="159345"/>
                </a:lnTo>
                <a:lnTo>
                  <a:pt x="695325" y="160655"/>
                </a:lnTo>
                <a:lnTo>
                  <a:pt x="647386" y="160820"/>
                </a:lnTo>
                <a:lnTo>
                  <a:pt x="756955" y="160820"/>
                </a:lnTo>
                <a:lnTo>
                  <a:pt x="757682" y="158876"/>
                </a:lnTo>
                <a:close/>
              </a:path>
              <a:path w="948054" h="194944">
                <a:moveTo>
                  <a:pt x="700532" y="135636"/>
                </a:moveTo>
                <a:lnTo>
                  <a:pt x="702818" y="142875"/>
                </a:lnTo>
                <a:lnTo>
                  <a:pt x="704469" y="149225"/>
                </a:lnTo>
                <a:lnTo>
                  <a:pt x="709236" y="154672"/>
                </a:lnTo>
                <a:lnTo>
                  <a:pt x="745489" y="142621"/>
                </a:lnTo>
                <a:lnTo>
                  <a:pt x="746506" y="137922"/>
                </a:lnTo>
                <a:lnTo>
                  <a:pt x="746464" y="136017"/>
                </a:lnTo>
                <a:lnTo>
                  <a:pt x="711326" y="136017"/>
                </a:lnTo>
                <a:lnTo>
                  <a:pt x="706501" y="135889"/>
                </a:lnTo>
                <a:lnTo>
                  <a:pt x="700532" y="135636"/>
                </a:lnTo>
                <a:close/>
              </a:path>
              <a:path w="948054" h="194944">
                <a:moveTo>
                  <a:pt x="657832" y="30099"/>
                </a:moveTo>
                <a:lnTo>
                  <a:pt x="650621" y="30099"/>
                </a:lnTo>
                <a:lnTo>
                  <a:pt x="641350" y="41275"/>
                </a:lnTo>
                <a:lnTo>
                  <a:pt x="661670" y="53339"/>
                </a:lnTo>
                <a:lnTo>
                  <a:pt x="626363" y="53975"/>
                </a:lnTo>
                <a:lnTo>
                  <a:pt x="628141" y="154177"/>
                </a:lnTo>
                <a:lnTo>
                  <a:pt x="651510" y="153797"/>
                </a:lnTo>
                <a:lnTo>
                  <a:pt x="651001" y="125730"/>
                </a:lnTo>
                <a:lnTo>
                  <a:pt x="675386" y="125349"/>
                </a:lnTo>
                <a:lnTo>
                  <a:pt x="697744" y="125349"/>
                </a:lnTo>
                <a:lnTo>
                  <a:pt x="697738" y="124968"/>
                </a:lnTo>
                <a:lnTo>
                  <a:pt x="722884" y="124460"/>
                </a:lnTo>
                <a:lnTo>
                  <a:pt x="746246" y="124460"/>
                </a:lnTo>
                <a:lnTo>
                  <a:pt x="745982" y="109347"/>
                </a:lnTo>
                <a:lnTo>
                  <a:pt x="650748" y="109347"/>
                </a:lnTo>
                <a:lnTo>
                  <a:pt x="650621" y="98044"/>
                </a:lnTo>
                <a:lnTo>
                  <a:pt x="674877" y="97536"/>
                </a:lnTo>
                <a:lnTo>
                  <a:pt x="697238" y="97536"/>
                </a:lnTo>
                <a:lnTo>
                  <a:pt x="697229" y="97155"/>
                </a:lnTo>
                <a:lnTo>
                  <a:pt x="722376" y="96774"/>
                </a:lnTo>
                <a:lnTo>
                  <a:pt x="745763" y="96774"/>
                </a:lnTo>
                <a:lnTo>
                  <a:pt x="745500" y="81661"/>
                </a:lnTo>
                <a:lnTo>
                  <a:pt x="650239" y="81661"/>
                </a:lnTo>
                <a:lnTo>
                  <a:pt x="650113" y="70358"/>
                </a:lnTo>
                <a:lnTo>
                  <a:pt x="674497" y="69850"/>
                </a:lnTo>
                <a:lnTo>
                  <a:pt x="696730" y="69850"/>
                </a:lnTo>
                <a:lnTo>
                  <a:pt x="696722" y="69469"/>
                </a:lnTo>
                <a:lnTo>
                  <a:pt x="721868" y="69087"/>
                </a:lnTo>
                <a:lnTo>
                  <a:pt x="745280" y="69087"/>
                </a:lnTo>
                <a:lnTo>
                  <a:pt x="744993" y="52577"/>
                </a:lnTo>
                <a:lnTo>
                  <a:pt x="706120" y="52577"/>
                </a:lnTo>
                <a:lnTo>
                  <a:pt x="724105" y="42215"/>
                </a:lnTo>
                <a:lnTo>
                  <a:pt x="679310" y="42215"/>
                </a:lnTo>
                <a:lnTo>
                  <a:pt x="657832" y="30099"/>
                </a:lnTo>
                <a:close/>
              </a:path>
              <a:path w="948054" h="194944">
                <a:moveTo>
                  <a:pt x="697744" y="125349"/>
                </a:moveTo>
                <a:lnTo>
                  <a:pt x="675386" y="125349"/>
                </a:lnTo>
                <a:lnTo>
                  <a:pt x="675894" y="153162"/>
                </a:lnTo>
                <a:lnTo>
                  <a:pt x="698246" y="152781"/>
                </a:lnTo>
                <a:lnTo>
                  <a:pt x="697744" y="125349"/>
                </a:lnTo>
                <a:close/>
              </a:path>
              <a:path w="948054" h="194944">
                <a:moveTo>
                  <a:pt x="746246" y="124460"/>
                </a:moveTo>
                <a:lnTo>
                  <a:pt x="722884" y="124460"/>
                </a:lnTo>
                <a:lnTo>
                  <a:pt x="723011" y="133096"/>
                </a:lnTo>
                <a:lnTo>
                  <a:pt x="720471" y="135889"/>
                </a:lnTo>
                <a:lnTo>
                  <a:pt x="715263" y="136017"/>
                </a:lnTo>
                <a:lnTo>
                  <a:pt x="746464" y="136017"/>
                </a:lnTo>
                <a:lnTo>
                  <a:pt x="746246" y="124460"/>
                </a:lnTo>
                <a:close/>
              </a:path>
              <a:path w="948054" h="194944">
                <a:moveTo>
                  <a:pt x="697238" y="97536"/>
                </a:moveTo>
                <a:lnTo>
                  <a:pt x="674877" y="97536"/>
                </a:lnTo>
                <a:lnTo>
                  <a:pt x="675132" y="108965"/>
                </a:lnTo>
                <a:lnTo>
                  <a:pt x="650748" y="109347"/>
                </a:lnTo>
                <a:lnTo>
                  <a:pt x="745982" y="109347"/>
                </a:lnTo>
                <a:lnTo>
                  <a:pt x="745969" y="108585"/>
                </a:lnTo>
                <a:lnTo>
                  <a:pt x="697484" y="108585"/>
                </a:lnTo>
                <a:lnTo>
                  <a:pt x="697238" y="97536"/>
                </a:lnTo>
                <a:close/>
              </a:path>
              <a:path w="948054" h="194944">
                <a:moveTo>
                  <a:pt x="745763" y="96774"/>
                </a:moveTo>
                <a:lnTo>
                  <a:pt x="722376" y="96774"/>
                </a:lnTo>
                <a:lnTo>
                  <a:pt x="722502" y="108076"/>
                </a:lnTo>
                <a:lnTo>
                  <a:pt x="697484" y="108585"/>
                </a:lnTo>
                <a:lnTo>
                  <a:pt x="745969" y="108585"/>
                </a:lnTo>
                <a:lnTo>
                  <a:pt x="745763" y="96774"/>
                </a:lnTo>
                <a:close/>
              </a:path>
              <a:path w="948054" h="194944">
                <a:moveTo>
                  <a:pt x="612139" y="70103"/>
                </a:moveTo>
                <a:lnTo>
                  <a:pt x="572262" y="70738"/>
                </a:lnTo>
                <a:lnTo>
                  <a:pt x="572770" y="95250"/>
                </a:lnTo>
                <a:lnTo>
                  <a:pt x="589279" y="94996"/>
                </a:lnTo>
                <a:lnTo>
                  <a:pt x="612555" y="94996"/>
                </a:lnTo>
                <a:lnTo>
                  <a:pt x="612139" y="70103"/>
                </a:lnTo>
                <a:close/>
              </a:path>
              <a:path w="948054" h="194944">
                <a:moveTo>
                  <a:pt x="696730" y="69850"/>
                </a:moveTo>
                <a:lnTo>
                  <a:pt x="674497" y="69850"/>
                </a:lnTo>
                <a:lnTo>
                  <a:pt x="674624" y="81280"/>
                </a:lnTo>
                <a:lnTo>
                  <a:pt x="650239" y="81661"/>
                </a:lnTo>
                <a:lnTo>
                  <a:pt x="745500" y="81661"/>
                </a:lnTo>
                <a:lnTo>
                  <a:pt x="745486" y="80899"/>
                </a:lnTo>
                <a:lnTo>
                  <a:pt x="696976" y="80899"/>
                </a:lnTo>
                <a:lnTo>
                  <a:pt x="696730" y="69850"/>
                </a:lnTo>
                <a:close/>
              </a:path>
              <a:path w="948054" h="194944">
                <a:moveTo>
                  <a:pt x="745280" y="69087"/>
                </a:moveTo>
                <a:lnTo>
                  <a:pt x="721868" y="69087"/>
                </a:lnTo>
                <a:lnTo>
                  <a:pt x="722122" y="80390"/>
                </a:lnTo>
                <a:lnTo>
                  <a:pt x="696976" y="80899"/>
                </a:lnTo>
                <a:lnTo>
                  <a:pt x="745486" y="80899"/>
                </a:lnTo>
                <a:lnTo>
                  <a:pt x="745280" y="69087"/>
                </a:lnTo>
                <a:close/>
              </a:path>
              <a:path w="948054" h="194944">
                <a:moveTo>
                  <a:pt x="744982" y="51943"/>
                </a:moveTo>
                <a:lnTo>
                  <a:pt x="706120" y="52577"/>
                </a:lnTo>
                <a:lnTo>
                  <a:pt x="744993" y="52577"/>
                </a:lnTo>
                <a:lnTo>
                  <a:pt x="744982" y="51943"/>
                </a:lnTo>
                <a:close/>
              </a:path>
              <a:path w="948054" h="194944">
                <a:moveTo>
                  <a:pt x="744449" y="29083"/>
                </a:moveTo>
                <a:lnTo>
                  <a:pt x="712215" y="29083"/>
                </a:lnTo>
                <a:lnTo>
                  <a:pt x="679310" y="42215"/>
                </a:lnTo>
                <a:lnTo>
                  <a:pt x="724105" y="42215"/>
                </a:lnTo>
                <a:lnTo>
                  <a:pt x="744474" y="30480"/>
                </a:lnTo>
                <a:lnTo>
                  <a:pt x="744449" y="29083"/>
                </a:lnTo>
                <a:close/>
              </a:path>
              <a:path w="948054" h="194944">
                <a:moveTo>
                  <a:pt x="744093" y="9144"/>
                </a:moveTo>
                <a:lnTo>
                  <a:pt x="624077" y="11175"/>
                </a:lnTo>
                <a:lnTo>
                  <a:pt x="624459" y="30607"/>
                </a:lnTo>
                <a:lnTo>
                  <a:pt x="650621" y="30099"/>
                </a:lnTo>
                <a:lnTo>
                  <a:pt x="657832" y="30099"/>
                </a:lnTo>
                <a:lnTo>
                  <a:pt x="657606" y="29972"/>
                </a:lnTo>
                <a:lnTo>
                  <a:pt x="712215" y="29083"/>
                </a:lnTo>
                <a:lnTo>
                  <a:pt x="744449" y="29083"/>
                </a:lnTo>
                <a:lnTo>
                  <a:pt x="744093" y="9144"/>
                </a:lnTo>
                <a:close/>
              </a:path>
              <a:path w="948054" h="194944">
                <a:moveTo>
                  <a:pt x="786891" y="1143"/>
                </a:moveTo>
                <a:lnTo>
                  <a:pt x="767752" y="16992"/>
                </a:lnTo>
                <a:lnTo>
                  <a:pt x="774429" y="27495"/>
                </a:lnTo>
                <a:lnTo>
                  <a:pt x="781736" y="37929"/>
                </a:lnTo>
                <a:lnTo>
                  <a:pt x="790164" y="47962"/>
                </a:lnTo>
                <a:lnTo>
                  <a:pt x="803820" y="39296"/>
                </a:lnTo>
                <a:lnTo>
                  <a:pt x="808927" y="32825"/>
                </a:lnTo>
                <a:lnTo>
                  <a:pt x="802384" y="22997"/>
                </a:lnTo>
                <a:lnTo>
                  <a:pt x="795032" y="12429"/>
                </a:lnTo>
                <a:lnTo>
                  <a:pt x="786891" y="1143"/>
                </a:lnTo>
                <a:close/>
              </a:path>
              <a:path w="948054" h="194944">
                <a:moveTo>
                  <a:pt x="805599" y="89662"/>
                </a:moveTo>
                <a:lnTo>
                  <a:pt x="779907" y="89662"/>
                </a:lnTo>
                <a:lnTo>
                  <a:pt x="780796" y="140970"/>
                </a:lnTo>
                <a:lnTo>
                  <a:pt x="762635" y="156972"/>
                </a:lnTo>
                <a:lnTo>
                  <a:pt x="776709" y="182349"/>
                </a:lnTo>
                <a:lnTo>
                  <a:pt x="784807" y="173713"/>
                </a:lnTo>
                <a:lnTo>
                  <a:pt x="795654" y="162687"/>
                </a:lnTo>
                <a:lnTo>
                  <a:pt x="945137" y="162687"/>
                </a:lnTo>
                <a:lnTo>
                  <a:pt x="947327" y="155823"/>
                </a:lnTo>
                <a:lnTo>
                  <a:pt x="840927" y="155823"/>
                </a:lnTo>
                <a:lnTo>
                  <a:pt x="827540" y="153915"/>
                </a:lnTo>
                <a:lnTo>
                  <a:pt x="816047" y="148768"/>
                </a:lnTo>
                <a:lnTo>
                  <a:pt x="806450" y="140335"/>
                </a:lnTo>
                <a:lnTo>
                  <a:pt x="805599" y="89662"/>
                </a:lnTo>
                <a:close/>
              </a:path>
              <a:path w="948054" h="194944">
                <a:moveTo>
                  <a:pt x="945137" y="162687"/>
                </a:moveTo>
                <a:lnTo>
                  <a:pt x="795654" y="162687"/>
                </a:lnTo>
                <a:lnTo>
                  <a:pt x="799719" y="168021"/>
                </a:lnTo>
                <a:lnTo>
                  <a:pt x="805052" y="171958"/>
                </a:lnTo>
                <a:lnTo>
                  <a:pt x="811529" y="174751"/>
                </a:lnTo>
                <a:lnTo>
                  <a:pt x="818007" y="177419"/>
                </a:lnTo>
                <a:lnTo>
                  <a:pt x="825500" y="178815"/>
                </a:lnTo>
                <a:lnTo>
                  <a:pt x="834136" y="178815"/>
                </a:lnTo>
                <a:lnTo>
                  <a:pt x="940363" y="177953"/>
                </a:lnTo>
                <a:lnTo>
                  <a:pt x="943719" y="167131"/>
                </a:lnTo>
                <a:lnTo>
                  <a:pt x="945137" y="162687"/>
                </a:lnTo>
                <a:close/>
              </a:path>
              <a:path w="948054" h="194944">
                <a:moveTo>
                  <a:pt x="948054" y="153543"/>
                </a:moveTo>
                <a:lnTo>
                  <a:pt x="872109" y="155701"/>
                </a:lnTo>
                <a:lnTo>
                  <a:pt x="840927" y="155823"/>
                </a:lnTo>
                <a:lnTo>
                  <a:pt x="947327" y="155823"/>
                </a:lnTo>
                <a:lnTo>
                  <a:pt x="948054" y="153543"/>
                </a:lnTo>
                <a:close/>
              </a:path>
              <a:path w="948054" h="194944">
                <a:moveTo>
                  <a:pt x="916821" y="53721"/>
                </a:moveTo>
                <a:lnTo>
                  <a:pt x="889762" y="53721"/>
                </a:lnTo>
                <a:lnTo>
                  <a:pt x="890777" y="108331"/>
                </a:lnTo>
                <a:lnTo>
                  <a:pt x="890904" y="118490"/>
                </a:lnTo>
                <a:lnTo>
                  <a:pt x="886460" y="123698"/>
                </a:lnTo>
                <a:lnTo>
                  <a:pt x="875133" y="123861"/>
                </a:lnTo>
                <a:lnTo>
                  <a:pt x="864120" y="124787"/>
                </a:lnTo>
                <a:lnTo>
                  <a:pt x="849185" y="129654"/>
                </a:lnTo>
                <a:lnTo>
                  <a:pt x="855030" y="139902"/>
                </a:lnTo>
                <a:lnTo>
                  <a:pt x="867367" y="149085"/>
                </a:lnTo>
                <a:lnTo>
                  <a:pt x="906145" y="144780"/>
                </a:lnTo>
                <a:lnTo>
                  <a:pt x="918083" y="125730"/>
                </a:lnTo>
                <a:lnTo>
                  <a:pt x="917828" y="115188"/>
                </a:lnTo>
                <a:lnTo>
                  <a:pt x="916821" y="53721"/>
                </a:lnTo>
                <a:close/>
              </a:path>
              <a:path w="948054" h="194944">
                <a:moveTo>
                  <a:pt x="839851" y="57150"/>
                </a:moveTo>
                <a:lnTo>
                  <a:pt x="819738" y="73187"/>
                </a:lnTo>
                <a:lnTo>
                  <a:pt x="828083" y="83573"/>
                </a:lnTo>
                <a:lnTo>
                  <a:pt x="836280" y="93533"/>
                </a:lnTo>
                <a:lnTo>
                  <a:pt x="844502" y="102925"/>
                </a:lnTo>
                <a:lnTo>
                  <a:pt x="852921" y="111608"/>
                </a:lnTo>
                <a:lnTo>
                  <a:pt x="863139" y="103391"/>
                </a:lnTo>
                <a:lnTo>
                  <a:pt x="872653" y="95900"/>
                </a:lnTo>
                <a:lnTo>
                  <a:pt x="863042" y="84150"/>
                </a:lnTo>
                <a:lnTo>
                  <a:pt x="854355" y="73775"/>
                </a:lnTo>
                <a:lnTo>
                  <a:pt x="846500" y="64643"/>
                </a:lnTo>
                <a:lnTo>
                  <a:pt x="839851" y="57150"/>
                </a:lnTo>
                <a:close/>
              </a:path>
              <a:path w="948054" h="194944">
                <a:moveTo>
                  <a:pt x="805179" y="64643"/>
                </a:moveTo>
                <a:lnTo>
                  <a:pt x="762508" y="65405"/>
                </a:lnTo>
                <a:lnTo>
                  <a:pt x="763015" y="89915"/>
                </a:lnTo>
                <a:lnTo>
                  <a:pt x="779907" y="89662"/>
                </a:lnTo>
                <a:lnTo>
                  <a:pt x="805599" y="89662"/>
                </a:lnTo>
                <a:lnTo>
                  <a:pt x="805179" y="64643"/>
                </a:lnTo>
                <a:close/>
              </a:path>
              <a:path w="948054" h="194944">
                <a:moveTo>
                  <a:pt x="915797" y="0"/>
                </a:moveTo>
                <a:lnTo>
                  <a:pt x="888873" y="508"/>
                </a:lnTo>
                <a:lnTo>
                  <a:pt x="889381" y="31114"/>
                </a:lnTo>
                <a:lnTo>
                  <a:pt x="815339" y="32385"/>
                </a:lnTo>
                <a:lnTo>
                  <a:pt x="815721" y="54990"/>
                </a:lnTo>
                <a:lnTo>
                  <a:pt x="889762" y="53721"/>
                </a:lnTo>
                <a:lnTo>
                  <a:pt x="916821" y="53721"/>
                </a:lnTo>
                <a:lnTo>
                  <a:pt x="916813" y="53212"/>
                </a:lnTo>
                <a:lnTo>
                  <a:pt x="943737" y="52705"/>
                </a:lnTo>
                <a:lnTo>
                  <a:pt x="943364" y="30734"/>
                </a:lnTo>
                <a:lnTo>
                  <a:pt x="916432" y="30734"/>
                </a:lnTo>
                <a:lnTo>
                  <a:pt x="915797" y="0"/>
                </a:lnTo>
                <a:close/>
              </a:path>
              <a:path w="948054" h="194944">
                <a:moveTo>
                  <a:pt x="943356" y="30225"/>
                </a:moveTo>
                <a:lnTo>
                  <a:pt x="916432" y="30734"/>
                </a:lnTo>
                <a:lnTo>
                  <a:pt x="943364" y="30734"/>
                </a:lnTo>
                <a:lnTo>
                  <a:pt x="943356" y="30225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317741" y="1147317"/>
            <a:ext cx="72390" cy="184785"/>
          </a:xfrm>
          <a:custGeom>
            <a:avLst/>
            <a:gdLst/>
            <a:ahLst/>
            <a:cxnLst/>
            <a:rect l="l" t="t" r="r" b="b"/>
            <a:pathLst>
              <a:path w="72389" h="184784">
                <a:moveTo>
                  <a:pt x="69215" y="0"/>
                </a:moveTo>
                <a:lnTo>
                  <a:pt x="0" y="1143"/>
                </a:lnTo>
                <a:lnTo>
                  <a:pt x="9151" y="9085"/>
                </a:lnTo>
                <a:lnTo>
                  <a:pt x="17838" y="18453"/>
                </a:lnTo>
                <a:lnTo>
                  <a:pt x="39597" y="64137"/>
                </a:lnTo>
                <a:lnTo>
                  <a:pt x="42684" y="92236"/>
                </a:lnTo>
                <a:lnTo>
                  <a:pt x="42324" y="103195"/>
                </a:lnTo>
                <a:lnTo>
                  <a:pt x="33521" y="141946"/>
                </a:lnTo>
                <a:lnTo>
                  <a:pt x="12131" y="174728"/>
                </a:lnTo>
                <a:lnTo>
                  <a:pt x="3175" y="184277"/>
                </a:lnTo>
                <a:lnTo>
                  <a:pt x="72390" y="183007"/>
                </a:lnTo>
                <a:lnTo>
                  <a:pt x="69215" y="0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571995" y="1133728"/>
            <a:ext cx="1016000" cy="194310"/>
          </a:xfrm>
          <a:custGeom>
            <a:avLst/>
            <a:gdLst/>
            <a:ahLst/>
            <a:cxnLst/>
            <a:rect l="l" t="t" r="r" b="b"/>
            <a:pathLst>
              <a:path w="1016000" h="194309">
                <a:moveTo>
                  <a:pt x="36068" y="143256"/>
                </a:moveTo>
                <a:lnTo>
                  <a:pt x="9778" y="143637"/>
                </a:lnTo>
                <a:lnTo>
                  <a:pt x="0" y="194310"/>
                </a:lnTo>
                <a:lnTo>
                  <a:pt x="21844" y="193929"/>
                </a:lnTo>
                <a:lnTo>
                  <a:pt x="36068" y="143256"/>
                </a:lnTo>
                <a:close/>
              </a:path>
              <a:path w="1016000" h="194309">
                <a:moveTo>
                  <a:pt x="188468" y="118872"/>
                </a:moveTo>
                <a:lnTo>
                  <a:pt x="163829" y="119253"/>
                </a:lnTo>
                <a:lnTo>
                  <a:pt x="164655" y="162205"/>
                </a:lnTo>
                <a:lnTo>
                  <a:pt x="168402" y="176323"/>
                </a:lnTo>
                <a:lnTo>
                  <a:pt x="177838" y="184697"/>
                </a:lnTo>
                <a:lnTo>
                  <a:pt x="192912" y="187325"/>
                </a:lnTo>
                <a:lnTo>
                  <a:pt x="240618" y="186318"/>
                </a:lnTo>
                <a:lnTo>
                  <a:pt x="252861" y="183466"/>
                </a:lnTo>
                <a:lnTo>
                  <a:pt x="263374" y="175201"/>
                </a:lnTo>
                <a:lnTo>
                  <a:pt x="268209" y="164973"/>
                </a:lnTo>
                <a:lnTo>
                  <a:pt x="192658" y="164973"/>
                </a:lnTo>
                <a:lnTo>
                  <a:pt x="189102" y="161417"/>
                </a:lnTo>
                <a:lnTo>
                  <a:pt x="188975" y="154432"/>
                </a:lnTo>
                <a:lnTo>
                  <a:pt x="188468" y="118872"/>
                </a:lnTo>
                <a:close/>
              </a:path>
              <a:path w="1016000" h="194309">
                <a:moveTo>
                  <a:pt x="137032" y="115188"/>
                </a:moveTo>
                <a:lnTo>
                  <a:pt x="125372" y="152294"/>
                </a:lnTo>
                <a:lnTo>
                  <a:pt x="120142" y="165862"/>
                </a:lnTo>
                <a:lnTo>
                  <a:pt x="144753" y="170685"/>
                </a:lnTo>
                <a:lnTo>
                  <a:pt x="148818" y="159004"/>
                </a:lnTo>
                <a:lnTo>
                  <a:pt x="152557" y="147134"/>
                </a:lnTo>
                <a:lnTo>
                  <a:pt x="156110" y="134620"/>
                </a:lnTo>
                <a:lnTo>
                  <a:pt x="159384" y="121793"/>
                </a:lnTo>
                <a:lnTo>
                  <a:pt x="137032" y="115188"/>
                </a:lnTo>
                <a:close/>
              </a:path>
              <a:path w="1016000" h="194309">
                <a:moveTo>
                  <a:pt x="304165" y="149098"/>
                </a:moveTo>
                <a:lnTo>
                  <a:pt x="273050" y="149098"/>
                </a:lnTo>
                <a:lnTo>
                  <a:pt x="285623" y="166878"/>
                </a:lnTo>
                <a:lnTo>
                  <a:pt x="306450" y="152019"/>
                </a:lnTo>
                <a:lnTo>
                  <a:pt x="304165" y="149098"/>
                </a:lnTo>
                <a:close/>
              </a:path>
              <a:path w="1016000" h="194309">
                <a:moveTo>
                  <a:pt x="247142" y="138303"/>
                </a:moveTo>
                <a:lnTo>
                  <a:pt x="245567" y="148345"/>
                </a:lnTo>
                <a:lnTo>
                  <a:pt x="244475" y="154050"/>
                </a:lnTo>
                <a:lnTo>
                  <a:pt x="243712" y="156463"/>
                </a:lnTo>
                <a:lnTo>
                  <a:pt x="242950" y="159004"/>
                </a:lnTo>
                <a:lnTo>
                  <a:pt x="241300" y="160782"/>
                </a:lnTo>
                <a:lnTo>
                  <a:pt x="238714" y="162205"/>
                </a:lnTo>
                <a:lnTo>
                  <a:pt x="236347" y="163575"/>
                </a:lnTo>
                <a:lnTo>
                  <a:pt x="232918" y="164211"/>
                </a:lnTo>
                <a:lnTo>
                  <a:pt x="228600" y="164337"/>
                </a:lnTo>
                <a:lnTo>
                  <a:pt x="192658" y="164973"/>
                </a:lnTo>
                <a:lnTo>
                  <a:pt x="268209" y="164973"/>
                </a:lnTo>
                <a:lnTo>
                  <a:pt x="268409" y="164550"/>
                </a:lnTo>
                <a:lnTo>
                  <a:pt x="273050" y="149098"/>
                </a:lnTo>
                <a:lnTo>
                  <a:pt x="304165" y="149098"/>
                </a:lnTo>
                <a:lnTo>
                  <a:pt x="303577" y="148345"/>
                </a:lnTo>
                <a:lnTo>
                  <a:pt x="270970" y="148345"/>
                </a:lnTo>
                <a:lnTo>
                  <a:pt x="260035" y="143917"/>
                </a:lnTo>
                <a:lnTo>
                  <a:pt x="247142" y="138303"/>
                </a:lnTo>
                <a:close/>
              </a:path>
              <a:path w="1016000" h="194309">
                <a:moveTo>
                  <a:pt x="215010" y="107950"/>
                </a:moveTo>
                <a:lnTo>
                  <a:pt x="207458" y="132570"/>
                </a:lnTo>
                <a:lnTo>
                  <a:pt x="216086" y="142028"/>
                </a:lnTo>
                <a:lnTo>
                  <a:pt x="223138" y="150241"/>
                </a:lnTo>
                <a:lnTo>
                  <a:pt x="231923" y="124231"/>
                </a:lnTo>
                <a:lnTo>
                  <a:pt x="222727" y="115188"/>
                </a:lnTo>
                <a:lnTo>
                  <a:pt x="215010" y="107950"/>
                </a:lnTo>
                <a:close/>
              </a:path>
              <a:path w="1016000" h="194309">
                <a:moveTo>
                  <a:pt x="277240" y="114681"/>
                </a:moveTo>
                <a:lnTo>
                  <a:pt x="257428" y="128524"/>
                </a:lnTo>
                <a:lnTo>
                  <a:pt x="262306" y="134687"/>
                </a:lnTo>
                <a:lnTo>
                  <a:pt x="267461" y="141478"/>
                </a:lnTo>
                <a:lnTo>
                  <a:pt x="270970" y="148345"/>
                </a:lnTo>
                <a:lnTo>
                  <a:pt x="303577" y="148345"/>
                </a:lnTo>
                <a:lnTo>
                  <a:pt x="277240" y="114681"/>
                </a:lnTo>
                <a:close/>
              </a:path>
              <a:path w="1016000" h="194309">
                <a:moveTo>
                  <a:pt x="200290" y="43815"/>
                </a:moveTo>
                <a:lnTo>
                  <a:pt x="175005" y="43815"/>
                </a:lnTo>
                <a:lnTo>
                  <a:pt x="176275" y="115697"/>
                </a:lnTo>
                <a:lnTo>
                  <a:pt x="201549" y="115316"/>
                </a:lnTo>
                <a:lnTo>
                  <a:pt x="201295" y="103250"/>
                </a:lnTo>
                <a:lnTo>
                  <a:pt x="283972" y="101726"/>
                </a:lnTo>
                <a:lnTo>
                  <a:pt x="283619" y="84582"/>
                </a:lnTo>
                <a:lnTo>
                  <a:pt x="201040" y="84582"/>
                </a:lnTo>
                <a:lnTo>
                  <a:pt x="200786" y="73279"/>
                </a:lnTo>
                <a:lnTo>
                  <a:pt x="283463" y="71882"/>
                </a:lnTo>
                <a:lnTo>
                  <a:pt x="283111" y="54610"/>
                </a:lnTo>
                <a:lnTo>
                  <a:pt x="200532" y="54610"/>
                </a:lnTo>
                <a:lnTo>
                  <a:pt x="200290" y="43815"/>
                </a:lnTo>
                <a:close/>
              </a:path>
              <a:path w="1016000" h="194309">
                <a:moveTo>
                  <a:pt x="283590" y="83185"/>
                </a:moveTo>
                <a:lnTo>
                  <a:pt x="201040" y="84582"/>
                </a:lnTo>
                <a:lnTo>
                  <a:pt x="283619" y="84582"/>
                </a:lnTo>
                <a:lnTo>
                  <a:pt x="283590" y="83185"/>
                </a:lnTo>
                <a:close/>
              </a:path>
              <a:path w="1016000" h="194309">
                <a:moveTo>
                  <a:pt x="150592" y="10136"/>
                </a:moveTo>
                <a:lnTo>
                  <a:pt x="127621" y="54850"/>
                </a:lnTo>
                <a:lnTo>
                  <a:pt x="120748" y="66474"/>
                </a:lnTo>
                <a:lnTo>
                  <a:pt x="130069" y="74158"/>
                </a:lnTo>
                <a:lnTo>
                  <a:pt x="142746" y="76303"/>
                </a:lnTo>
                <a:lnTo>
                  <a:pt x="150009" y="66063"/>
                </a:lnTo>
                <a:lnTo>
                  <a:pt x="156910" y="55280"/>
                </a:lnTo>
                <a:lnTo>
                  <a:pt x="163449" y="43942"/>
                </a:lnTo>
                <a:lnTo>
                  <a:pt x="175005" y="43815"/>
                </a:lnTo>
                <a:lnTo>
                  <a:pt x="200290" y="43815"/>
                </a:lnTo>
                <a:lnTo>
                  <a:pt x="200278" y="43307"/>
                </a:lnTo>
                <a:lnTo>
                  <a:pt x="296036" y="41656"/>
                </a:lnTo>
                <a:lnTo>
                  <a:pt x="295809" y="22987"/>
                </a:lnTo>
                <a:lnTo>
                  <a:pt x="173989" y="22987"/>
                </a:lnTo>
                <a:lnTo>
                  <a:pt x="176022" y="18796"/>
                </a:lnTo>
                <a:lnTo>
                  <a:pt x="177800" y="14605"/>
                </a:lnTo>
                <a:lnTo>
                  <a:pt x="179577" y="10160"/>
                </a:lnTo>
                <a:lnTo>
                  <a:pt x="150592" y="10136"/>
                </a:lnTo>
                <a:close/>
              </a:path>
              <a:path w="1016000" h="194309">
                <a:moveTo>
                  <a:pt x="283082" y="53212"/>
                </a:moveTo>
                <a:lnTo>
                  <a:pt x="200532" y="54610"/>
                </a:lnTo>
                <a:lnTo>
                  <a:pt x="283111" y="54610"/>
                </a:lnTo>
                <a:lnTo>
                  <a:pt x="283082" y="53212"/>
                </a:lnTo>
                <a:close/>
              </a:path>
              <a:path w="1016000" h="194309">
                <a:moveTo>
                  <a:pt x="295782" y="20828"/>
                </a:moveTo>
                <a:lnTo>
                  <a:pt x="173989" y="22987"/>
                </a:lnTo>
                <a:lnTo>
                  <a:pt x="295809" y="22987"/>
                </a:lnTo>
                <a:lnTo>
                  <a:pt x="295782" y="20828"/>
                </a:lnTo>
                <a:close/>
              </a:path>
              <a:path w="1016000" h="194309">
                <a:moveTo>
                  <a:pt x="483790" y="171323"/>
                </a:moveTo>
                <a:lnTo>
                  <a:pt x="462660" y="171323"/>
                </a:lnTo>
                <a:lnTo>
                  <a:pt x="471677" y="185800"/>
                </a:lnTo>
                <a:lnTo>
                  <a:pt x="483790" y="171323"/>
                </a:lnTo>
                <a:close/>
              </a:path>
              <a:path w="1016000" h="194309">
                <a:moveTo>
                  <a:pt x="435223" y="39863"/>
                </a:moveTo>
                <a:lnTo>
                  <a:pt x="403798" y="79658"/>
                </a:lnTo>
                <a:lnTo>
                  <a:pt x="375508" y="111836"/>
                </a:lnTo>
                <a:lnTo>
                  <a:pt x="342665" y="142910"/>
                </a:lnTo>
                <a:lnTo>
                  <a:pt x="321690" y="157353"/>
                </a:lnTo>
                <a:lnTo>
                  <a:pt x="344485" y="181993"/>
                </a:lnTo>
                <a:lnTo>
                  <a:pt x="356914" y="179893"/>
                </a:lnTo>
                <a:lnTo>
                  <a:pt x="370331" y="178562"/>
                </a:lnTo>
                <a:lnTo>
                  <a:pt x="462660" y="171323"/>
                </a:lnTo>
                <a:lnTo>
                  <a:pt x="483790" y="171323"/>
                </a:lnTo>
                <a:lnTo>
                  <a:pt x="491948" y="161572"/>
                </a:lnTo>
                <a:lnTo>
                  <a:pt x="484601" y="151241"/>
                </a:lnTo>
                <a:lnTo>
                  <a:pt x="481814" y="147447"/>
                </a:lnTo>
                <a:lnTo>
                  <a:pt x="446912" y="147447"/>
                </a:lnTo>
                <a:lnTo>
                  <a:pt x="378989" y="145136"/>
                </a:lnTo>
                <a:lnTo>
                  <a:pt x="414835" y="109642"/>
                </a:lnTo>
                <a:lnTo>
                  <a:pt x="441011" y="81816"/>
                </a:lnTo>
                <a:lnTo>
                  <a:pt x="466598" y="52959"/>
                </a:lnTo>
                <a:lnTo>
                  <a:pt x="435223" y="39863"/>
                </a:lnTo>
                <a:close/>
              </a:path>
              <a:path w="1016000" h="194309">
                <a:moveTo>
                  <a:pt x="445388" y="101219"/>
                </a:moveTo>
                <a:lnTo>
                  <a:pt x="424660" y="116495"/>
                </a:lnTo>
                <a:lnTo>
                  <a:pt x="432158" y="126534"/>
                </a:lnTo>
                <a:lnTo>
                  <a:pt x="439575" y="136843"/>
                </a:lnTo>
                <a:lnTo>
                  <a:pt x="446912" y="147447"/>
                </a:lnTo>
                <a:lnTo>
                  <a:pt x="481814" y="147447"/>
                </a:lnTo>
                <a:lnTo>
                  <a:pt x="477095" y="141022"/>
                </a:lnTo>
                <a:lnTo>
                  <a:pt x="469426" y="130912"/>
                </a:lnTo>
                <a:lnTo>
                  <a:pt x="461557" y="120872"/>
                </a:lnTo>
                <a:lnTo>
                  <a:pt x="453578" y="111013"/>
                </a:lnTo>
                <a:lnTo>
                  <a:pt x="445388" y="101219"/>
                </a:lnTo>
                <a:close/>
              </a:path>
              <a:path w="1016000" h="194309">
                <a:moveTo>
                  <a:pt x="390144" y="2794"/>
                </a:moveTo>
                <a:lnTo>
                  <a:pt x="361231" y="38829"/>
                </a:lnTo>
                <a:lnTo>
                  <a:pt x="318384" y="85420"/>
                </a:lnTo>
                <a:lnTo>
                  <a:pt x="328176" y="93893"/>
                </a:lnTo>
                <a:lnTo>
                  <a:pt x="366228" y="75686"/>
                </a:lnTo>
                <a:lnTo>
                  <a:pt x="392786" y="48327"/>
                </a:lnTo>
                <a:lnTo>
                  <a:pt x="417575" y="18669"/>
                </a:lnTo>
                <a:lnTo>
                  <a:pt x="390144" y="2794"/>
                </a:lnTo>
                <a:close/>
              </a:path>
              <a:path w="1016000" h="194309">
                <a:moveTo>
                  <a:pt x="548078" y="104556"/>
                </a:moveTo>
                <a:lnTo>
                  <a:pt x="524356" y="104556"/>
                </a:lnTo>
                <a:lnTo>
                  <a:pt x="528265" y="115912"/>
                </a:lnTo>
                <a:lnTo>
                  <a:pt x="531003" y="127860"/>
                </a:lnTo>
                <a:lnTo>
                  <a:pt x="531462" y="141625"/>
                </a:lnTo>
                <a:lnTo>
                  <a:pt x="522337" y="150155"/>
                </a:lnTo>
                <a:lnTo>
                  <a:pt x="512286" y="158182"/>
                </a:lnTo>
                <a:lnTo>
                  <a:pt x="501357" y="165790"/>
                </a:lnTo>
                <a:lnTo>
                  <a:pt x="512113" y="177177"/>
                </a:lnTo>
                <a:lnTo>
                  <a:pt x="519231" y="184752"/>
                </a:lnTo>
                <a:lnTo>
                  <a:pt x="539732" y="170519"/>
                </a:lnTo>
                <a:lnTo>
                  <a:pt x="550582" y="163951"/>
                </a:lnTo>
                <a:lnTo>
                  <a:pt x="562671" y="158396"/>
                </a:lnTo>
                <a:lnTo>
                  <a:pt x="681952" y="158396"/>
                </a:lnTo>
                <a:lnTo>
                  <a:pt x="682151" y="152421"/>
                </a:lnTo>
                <a:lnTo>
                  <a:pt x="643680" y="152421"/>
                </a:lnTo>
                <a:lnTo>
                  <a:pt x="627673" y="152026"/>
                </a:lnTo>
                <a:lnTo>
                  <a:pt x="589322" y="141994"/>
                </a:lnTo>
                <a:lnTo>
                  <a:pt x="572898" y="126103"/>
                </a:lnTo>
                <a:lnTo>
                  <a:pt x="577458" y="116220"/>
                </a:lnTo>
                <a:lnTo>
                  <a:pt x="578542" y="113284"/>
                </a:lnTo>
                <a:lnTo>
                  <a:pt x="552576" y="113284"/>
                </a:lnTo>
                <a:lnTo>
                  <a:pt x="548078" y="104556"/>
                </a:lnTo>
                <a:close/>
              </a:path>
              <a:path w="1016000" h="194309">
                <a:moveTo>
                  <a:pt x="681952" y="158396"/>
                </a:moveTo>
                <a:lnTo>
                  <a:pt x="562671" y="158396"/>
                </a:lnTo>
                <a:lnTo>
                  <a:pt x="573457" y="164624"/>
                </a:lnTo>
                <a:lnTo>
                  <a:pt x="623875" y="177177"/>
                </a:lnTo>
                <a:lnTo>
                  <a:pt x="633760" y="177394"/>
                </a:lnTo>
                <a:lnTo>
                  <a:pt x="646154" y="177155"/>
                </a:lnTo>
                <a:lnTo>
                  <a:pt x="661101" y="176283"/>
                </a:lnTo>
                <a:lnTo>
                  <a:pt x="678649" y="174598"/>
                </a:lnTo>
                <a:lnTo>
                  <a:pt x="681855" y="161336"/>
                </a:lnTo>
                <a:lnTo>
                  <a:pt x="681952" y="158396"/>
                </a:lnTo>
                <a:close/>
              </a:path>
              <a:path w="1016000" h="194309">
                <a:moveTo>
                  <a:pt x="682210" y="150620"/>
                </a:moveTo>
                <a:lnTo>
                  <a:pt x="670290" y="151447"/>
                </a:lnTo>
                <a:lnTo>
                  <a:pt x="657522" y="152053"/>
                </a:lnTo>
                <a:lnTo>
                  <a:pt x="643680" y="152421"/>
                </a:lnTo>
                <a:lnTo>
                  <a:pt x="682151" y="152421"/>
                </a:lnTo>
                <a:lnTo>
                  <a:pt x="682210" y="150620"/>
                </a:lnTo>
                <a:close/>
              </a:path>
              <a:path w="1016000" h="194309">
                <a:moveTo>
                  <a:pt x="631189" y="126"/>
                </a:moveTo>
                <a:lnTo>
                  <a:pt x="605917" y="508"/>
                </a:lnTo>
                <a:lnTo>
                  <a:pt x="608456" y="146938"/>
                </a:lnTo>
                <a:lnTo>
                  <a:pt x="633729" y="146431"/>
                </a:lnTo>
                <a:lnTo>
                  <a:pt x="631189" y="126"/>
                </a:lnTo>
                <a:close/>
              </a:path>
              <a:path w="1016000" h="194309">
                <a:moveTo>
                  <a:pt x="527811" y="0"/>
                </a:moveTo>
                <a:lnTo>
                  <a:pt x="519533" y="40210"/>
                </a:lnTo>
                <a:lnTo>
                  <a:pt x="505194" y="86686"/>
                </a:lnTo>
                <a:lnTo>
                  <a:pt x="501248" y="97199"/>
                </a:lnTo>
                <a:lnTo>
                  <a:pt x="506850" y="108540"/>
                </a:lnTo>
                <a:lnTo>
                  <a:pt x="512063" y="120269"/>
                </a:lnTo>
                <a:lnTo>
                  <a:pt x="515747" y="114046"/>
                </a:lnTo>
                <a:lnTo>
                  <a:pt x="519429" y="107442"/>
                </a:lnTo>
                <a:lnTo>
                  <a:pt x="524356" y="104556"/>
                </a:lnTo>
                <a:lnTo>
                  <a:pt x="548078" y="104556"/>
                </a:lnTo>
                <a:lnTo>
                  <a:pt x="543496" y="93228"/>
                </a:lnTo>
                <a:lnTo>
                  <a:pt x="539587" y="80620"/>
                </a:lnTo>
                <a:lnTo>
                  <a:pt x="536321" y="66675"/>
                </a:lnTo>
                <a:lnTo>
                  <a:pt x="537463" y="62865"/>
                </a:lnTo>
                <a:lnTo>
                  <a:pt x="538733" y="59055"/>
                </a:lnTo>
                <a:lnTo>
                  <a:pt x="539750" y="55245"/>
                </a:lnTo>
                <a:lnTo>
                  <a:pt x="591717" y="55245"/>
                </a:lnTo>
                <a:lnTo>
                  <a:pt x="591761" y="50183"/>
                </a:lnTo>
                <a:lnTo>
                  <a:pt x="591438" y="31242"/>
                </a:lnTo>
                <a:lnTo>
                  <a:pt x="546863" y="27622"/>
                </a:lnTo>
                <a:lnTo>
                  <a:pt x="549445" y="15311"/>
                </a:lnTo>
                <a:lnTo>
                  <a:pt x="551814" y="2540"/>
                </a:lnTo>
                <a:lnTo>
                  <a:pt x="527811" y="0"/>
                </a:lnTo>
                <a:close/>
              </a:path>
              <a:path w="1016000" h="194309">
                <a:moveTo>
                  <a:pt x="591717" y="55245"/>
                </a:moveTo>
                <a:lnTo>
                  <a:pt x="539750" y="55245"/>
                </a:lnTo>
                <a:lnTo>
                  <a:pt x="566754" y="64981"/>
                </a:lnTo>
                <a:lnTo>
                  <a:pt x="564877" y="77992"/>
                </a:lnTo>
                <a:lnTo>
                  <a:pt x="561889" y="90384"/>
                </a:lnTo>
                <a:lnTo>
                  <a:pt x="557788" y="102150"/>
                </a:lnTo>
                <a:lnTo>
                  <a:pt x="552576" y="113284"/>
                </a:lnTo>
                <a:lnTo>
                  <a:pt x="578542" y="113284"/>
                </a:lnTo>
                <a:lnTo>
                  <a:pt x="581592" y="105030"/>
                </a:lnTo>
                <a:lnTo>
                  <a:pt x="585442" y="91884"/>
                </a:lnTo>
                <a:lnTo>
                  <a:pt x="589150" y="76135"/>
                </a:lnTo>
                <a:lnTo>
                  <a:pt x="591229" y="63085"/>
                </a:lnTo>
                <a:lnTo>
                  <a:pt x="591717" y="55245"/>
                </a:lnTo>
                <a:close/>
              </a:path>
              <a:path w="1016000" h="194309">
                <a:moveTo>
                  <a:pt x="651128" y="40894"/>
                </a:moveTo>
                <a:lnTo>
                  <a:pt x="635571" y="58206"/>
                </a:lnTo>
                <a:lnTo>
                  <a:pt x="643223" y="68850"/>
                </a:lnTo>
                <a:lnTo>
                  <a:pt x="650456" y="79404"/>
                </a:lnTo>
                <a:lnTo>
                  <a:pt x="657279" y="89858"/>
                </a:lnTo>
                <a:lnTo>
                  <a:pt x="663701" y="100203"/>
                </a:lnTo>
                <a:lnTo>
                  <a:pt x="682242" y="80688"/>
                </a:lnTo>
                <a:lnTo>
                  <a:pt x="674348" y="70080"/>
                </a:lnTo>
                <a:lnTo>
                  <a:pt x="666519" y="59912"/>
                </a:lnTo>
                <a:lnTo>
                  <a:pt x="658773" y="50183"/>
                </a:lnTo>
                <a:lnTo>
                  <a:pt x="651128" y="40894"/>
                </a:lnTo>
                <a:close/>
              </a:path>
              <a:path w="1016000" h="194309">
                <a:moveTo>
                  <a:pt x="877130" y="154559"/>
                </a:moveTo>
                <a:lnTo>
                  <a:pt x="749426" y="154559"/>
                </a:lnTo>
                <a:lnTo>
                  <a:pt x="749807" y="174244"/>
                </a:lnTo>
                <a:lnTo>
                  <a:pt x="877443" y="171958"/>
                </a:lnTo>
                <a:lnTo>
                  <a:pt x="877130" y="154559"/>
                </a:lnTo>
                <a:close/>
              </a:path>
              <a:path w="1016000" h="194309">
                <a:moveTo>
                  <a:pt x="736354" y="93980"/>
                </a:moveTo>
                <a:lnTo>
                  <a:pt x="712470" y="93980"/>
                </a:lnTo>
                <a:lnTo>
                  <a:pt x="713231" y="139700"/>
                </a:lnTo>
                <a:lnTo>
                  <a:pt x="691260" y="145034"/>
                </a:lnTo>
                <a:lnTo>
                  <a:pt x="696849" y="171450"/>
                </a:lnTo>
                <a:lnTo>
                  <a:pt x="713967" y="165677"/>
                </a:lnTo>
                <a:lnTo>
                  <a:pt x="726190" y="161713"/>
                </a:lnTo>
                <a:lnTo>
                  <a:pt x="738010" y="158010"/>
                </a:lnTo>
                <a:lnTo>
                  <a:pt x="749426" y="154559"/>
                </a:lnTo>
                <a:lnTo>
                  <a:pt x="877130" y="154559"/>
                </a:lnTo>
                <a:lnTo>
                  <a:pt x="877098" y="152765"/>
                </a:lnTo>
                <a:lnTo>
                  <a:pt x="756530" y="152765"/>
                </a:lnTo>
                <a:lnTo>
                  <a:pt x="756077" y="140261"/>
                </a:lnTo>
                <a:lnTo>
                  <a:pt x="756191" y="133223"/>
                </a:lnTo>
                <a:lnTo>
                  <a:pt x="736980" y="133223"/>
                </a:lnTo>
                <a:lnTo>
                  <a:pt x="736354" y="93980"/>
                </a:lnTo>
                <a:close/>
              </a:path>
              <a:path w="1016000" h="194309">
                <a:moveTo>
                  <a:pt x="826140" y="135890"/>
                </a:moveTo>
                <a:lnTo>
                  <a:pt x="802385" y="135890"/>
                </a:lnTo>
                <a:lnTo>
                  <a:pt x="802639" y="152019"/>
                </a:lnTo>
                <a:lnTo>
                  <a:pt x="756530" y="152765"/>
                </a:lnTo>
                <a:lnTo>
                  <a:pt x="877098" y="152765"/>
                </a:lnTo>
                <a:lnTo>
                  <a:pt x="877077" y="151637"/>
                </a:lnTo>
                <a:lnTo>
                  <a:pt x="826388" y="151637"/>
                </a:lnTo>
                <a:lnTo>
                  <a:pt x="826140" y="135890"/>
                </a:lnTo>
                <a:close/>
              </a:path>
              <a:path w="1016000" h="194309">
                <a:moveTo>
                  <a:pt x="877061" y="150749"/>
                </a:moveTo>
                <a:lnTo>
                  <a:pt x="826388" y="151637"/>
                </a:lnTo>
                <a:lnTo>
                  <a:pt x="877077" y="151637"/>
                </a:lnTo>
                <a:lnTo>
                  <a:pt x="877061" y="150749"/>
                </a:lnTo>
                <a:close/>
              </a:path>
              <a:path w="1016000" h="194309">
                <a:moveTo>
                  <a:pt x="825509" y="101346"/>
                </a:moveTo>
                <a:lnTo>
                  <a:pt x="801751" y="101346"/>
                </a:lnTo>
                <a:lnTo>
                  <a:pt x="802004" y="114681"/>
                </a:lnTo>
                <a:lnTo>
                  <a:pt x="759586" y="115443"/>
                </a:lnTo>
                <a:lnTo>
                  <a:pt x="759968" y="136651"/>
                </a:lnTo>
                <a:lnTo>
                  <a:pt x="802385" y="135890"/>
                </a:lnTo>
                <a:lnTo>
                  <a:pt x="826140" y="135890"/>
                </a:lnTo>
                <a:lnTo>
                  <a:pt x="826134" y="135509"/>
                </a:lnTo>
                <a:lnTo>
                  <a:pt x="868552" y="134747"/>
                </a:lnTo>
                <a:lnTo>
                  <a:pt x="868185" y="114300"/>
                </a:lnTo>
                <a:lnTo>
                  <a:pt x="825753" y="114300"/>
                </a:lnTo>
                <a:lnTo>
                  <a:pt x="825509" y="101346"/>
                </a:lnTo>
                <a:close/>
              </a:path>
              <a:path w="1016000" h="194309">
                <a:moveTo>
                  <a:pt x="756284" y="127381"/>
                </a:moveTo>
                <a:lnTo>
                  <a:pt x="750061" y="129412"/>
                </a:lnTo>
                <a:lnTo>
                  <a:pt x="736980" y="133223"/>
                </a:lnTo>
                <a:lnTo>
                  <a:pt x="756191" y="133223"/>
                </a:lnTo>
                <a:lnTo>
                  <a:pt x="756284" y="127381"/>
                </a:lnTo>
                <a:close/>
              </a:path>
              <a:path w="1016000" h="194309">
                <a:moveTo>
                  <a:pt x="868172" y="113537"/>
                </a:moveTo>
                <a:lnTo>
                  <a:pt x="825753" y="114300"/>
                </a:lnTo>
                <a:lnTo>
                  <a:pt x="868185" y="114300"/>
                </a:lnTo>
                <a:lnTo>
                  <a:pt x="868172" y="113537"/>
                </a:lnTo>
                <a:close/>
              </a:path>
              <a:path w="1016000" h="194309">
                <a:moveTo>
                  <a:pt x="865377" y="3556"/>
                </a:moveTo>
                <a:lnTo>
                  <a:pt x="758571" y="5461"/>
                </a:lnTo>
                <a:lnTo>
                  <a:pt x="760222" y="101981"/>
                </a:lnTo>
                <a:lnTo>
                  <a:pt x="801751" y="101346"/>
                </a:lnTo>
                <a:lnTo>
                  <a:pt x="825509" y="101346"/>
                </a:lnTo>
                <a:lnTo>
                  <a:pt x="825500" y="100837"/>
                </a:lnTo>
                <a:lnTo>
                  <a:pt x="867028" y="100203"/>
                </a:lnTo>
                <a:lnTo>
                  <a:pt x="866697" y="80772"/>
                </a:lnTo>
                <a:lnTo>
                  <a:pt x="783208" y="80772"/>
                </a:lnTo>
                <a:lnTo>
                  <a:pt x="782827" y="62865"/>
                </a:lnTo>
                <a:lnTo>
                  <a:pt x="801115" y="62611"/>
                </a:lnTo>
                <a:lnTo>
                  <a:pt x="824873" y="62611"/>
                </a:lnTo>
                <a:lnTo>
                  <a:pt x="824864" y="62230"/>
                </a:lnTo>
                <a:lnTo>
                  <a:pt x="843152" y="61849"/>
                </a:lnTo>
                <a:lnTo>
                  <a:pt x="866373" y="61849"/>
                </a:lnTo>
                <a:lnTo>
                  <a:pt x="866061" y="43561"/>
                </a:lnTo>
                <a:lnTo>
                  <a:pt x="782447" y="43561"/>
                </a:lnTo>
                <a:lnTo>
                  <a:pt x="782193" y="25908"/>
                </a:lnTo>
                <a:lnTo>
                  <a:pt x="800480" y="25526"/>
                </a:lnTo>
                <a:lnTo>
                  <a:pt x="824235" y="25526"/>
                </a:lnTo>
                <a:lnTo>
                  <a:pt x="824229" y="25146"/>
                </a:lnTo>
                <a:lnTo>
                  <a:pt x="842518" y="24892"/>
                </a:lnTo>
                <a:lnTo>
                  <a:pt x="865742" y="24892"/>
                </a:lnTo>
                <a:lnTo>
                  <a:pt x="865377" y="3556"/>
                </a:lnTo>
                <a:close/>
              </a:path>
              <a:path w="1016000" h="194309">
                <a:moveTo>
                  <a:pt x="735209" y="31750"/>
                </a:moveTo>
                <a:lnTo>
                  <a:pt x="711453" y="31750"/>
                </a:lnTo>
                <a:lnTo>
                  <a:pt x="712088" y="70866"/>
                </a:lnTo>
                <a:lnTo>
                  <a:pt x="694181" y="71120"/>
                </a:lnTo>
                <a:lnTo>
                  <a:pt x="694689" y="94234"/>
                </a:lnTo>
                <a:lnTo>
                  <a:pt x="712470" y="93980"/>
                </a:lnTo>
                <a:lnTo>
                  <a:pt x="736354" y="93980"/>
                </a:lnTo>
                <a:lnTo>
                  <a:pt x="736346" y="93472"/>
                </a:lnTo>
                <a:lnTo>
                  <a:pt x="753618" y="93218"/>
                </a:lnTo>
                <a:lnTo>
                  <a:pt x="753243" y="70485"/>
                </a:lnTo>
                <a:lnTo>
                  <a:pt x="735837" y="70485"/>
                </a:lnTo>
                <a:lnTo>
                  <a:pt x="735209" y="31750"/>
                </a:lnTo>
                <a:close/>
              </a:path>
              <a:path w="1016000" h="194309">
                <a:moveTo>
                  <a:pt x="824873" y="62611"/>
                </a:moveTo>
                <a:lnTo>
                  <a:pt x="801115" y="62611"/>
                </a:lnTo>
                <a:lnTo>
                  <a:pt x="801370" y="80518"/>
                </a:lnTo>
                <a:lnTo>
                  <a:pt x="783208" y="80772"/>
                </a:lnTo>
                <a:lnTo>
                  <a:pt x="866697" y="80772"/>
                </a:lnTo>
                <a:lnTo>
                  <a:pt x="866684" y="80010"/>
                </a:lnTo>
                <a:lnTo>
                  <a:pt x="825246" y="80010"/>
                </a:lnTo>
                <a:lnTo>
                  <a:pt x="824873" y="62611"/>
                </a:lnTo>
                <a:close/>
              </a:path>
              <a:path w="1016000" h="194309">
                <a:moveTo>
                  <a:pt x="866373" y="61849"/>
                </a:moveTo>
                <a:lnTo>
                  <a:pt x="843152" y="61849"/>
                </a:lnTo>
                <a:lnTo>
                  <a:pt x="843406" y="79756"/>
                </a:lnTo>
                <a:lnTo>
                  <a:pt x="825246" y="80010"/>
                </a:lnTo>
                <a:lnTo>
                  <a:pt x="866684" y="80010"/>
                </a:lnTo>
                <a:lnTo>
                  <a:pt x="866373" y="61849"/>
                </a:lnTo>
                <a:close/>
              </a:path>
              <a:path w="1016000" h="194309">
                <a:moveTo>
                  <a:pt x="753236" y="70104"/>
                </a:moveTo>
                <a:lnTo>
                  <a:pt x="735837" y="70485"/>
                </a:lnTo>
                <a:lnTo>
                  <a:pt x="753243" y="70485"/>
                </a:lnTo>
                <a:lnTo>
                  <a:pt x="753236" y="70104"/>
                </a:lnTo>
                <a:close/>
              </a:path>
              <a:path w="1016000" h="194309">
                <a:moveTo>
                  <a:pt x="824235" y="25526"/>
                </a:moveTo>
                <a:lnTo>
                  <a:pt x="800480" y="25526"/>
                </a:lnTo>
                <a:lnTo>
                  <a:pt x="800734" y="43307"/>
                </a:lnTo>
                <a:lnTo>
                  <a:pt x="782447" y="43561"/>
                </a:lnTo>
                <a:lnTo>
                  <a:pt x="866061" y="43561"/>
                </a:lnTo>
                <a:lnTo>
                  <a:pt x="866048" y="42799"/>
                </a:lnTo>
                <a:lnTo>
                  <a:pt x="824483" y="42799"/>
                </a:lnTo>
                <a:lnTo>
                  <a:pt x="824235" y="25526"/>
                </a:lnTo>
                <a:close/>
              </a:path>
              <a:path w="1016000" h="194309">
                <a:moveTo>
                  <a:pt x="865742" y="24892"/>
                </a:moveTo>
                <a:lnTo>
                  <a:pt x="842518" y="24892"/>
                </a:lnTo>
                <a:lnTo>
                  <a:pt x="842772" y="42545"/>
                </a:lnTo>
                <a:lnTo>
                  <a:pt x="824483" y="42799"/>
                </a:lnTo>
                <a:lnTo>
                  <a:pt x="866048" y="42799"/>
                </a:lnTo>
                <a:lnTo>
                  <a:pt x="865742" y="24892"/>
                </a:lnTo>
                <a:close/>
              </a:path>
              <a:path w="1016000" h="194309">
                <a:moveTo>
                  <a:pt x="753363" y="7620"/>
                </a:moveTo>
                <a:lnTo>
                  <a:pt x="692403" y="8636"/>
                </a:lnTo>
                <a:lnTo>
                  <a:pt x="692784" y="32131"/>
                </a:lnTo>
                <a:lnTo>
                  <a:pt x="711453" y="31750"/>
                </a:lnTo>
                <a:lnTo>
                  <a:pt x="735209" y="31750"/>
                </a:lnTo>
                <a:lnTo>
                  <a:pt x="735202" y="31369"/>
                </a:lnTo>
                <a:lnTo>
                  <a:pt x="753872" y="30987"/>
                </a:lnTo>
                <a:lnTo>
                  <a:pt x="753363" y="7620"/>
                </a:lnTo>
                <a:close/>
              </a:path>
              <a:path w="1016000" h="194309">
                <a:moveTo>
                  <a:pt x="1014456" y="30225"/>
                </a:moveTo>
                <a:lnTo>
                  <a:pt x="974471" y="30225"/>
                </a:lnTo>
                <a:lnTo>
                  <a:pt x="979043" y="31496"/>
                </a:lnTo>
                <a:lnTo>
                  <a:pt x="985647" y="36830"/>
                </a:lnTo>
                <a:lnTo>
                  <a:pt x="987298" y="40386"/>
                </a:lnTo>
                <a:lnTo>
                  <a:pt x="987425" y="49022"/>
                </a:lnTo>
                <a:lnTo>
                  <a:pt x="986408" y="52705"/>
                </a:lnTo>
                <a:lnTo>
                  <a:pt x="984376" y="56134"/>
                </a:lnTo>
                <a:lnTo>
                  <a:pt x="982218" y="59690"/>
                </a:lnTo>
                <a:lnTo>
                  <a:pt x="977900" y="64135"/>
                </a:lnTo>
                <a:lnTo>
                  <a:pt x="965834" y="74549"/>
                </a:lnTo>
                <a:lnTo>
                  <a:pt x="961898" y="79248"/>
                </a:lnTo>
                <a:lnTo>
                  <a:pt x="959484" y="83947"/>
                </a:lnTo>
                <a:lnTo>
                  <a:pt x="957199" y="88646"/>
                </a:lnTo>
                <a:lnTo>
                  <a:pt x="956055" y="94361"/>
                </a:lnTo>
                <a:lnTo>
                  <a:pt x="956309" y="109728"/>
                </a:lnTo>
                <a:lnTo>
                  <a:pt x="980821" y="109347"/>
                </a:lnTo>
                <a:lnTo>
                  <a:pt x="980694" y="98679"/>
                </a:lnTo>
                <a:lnTo>
                  <a:pt x="981582" y="95123"/>
                </a:lnTo>
                <a:lnTo>
                  <a:pt x="985138" y="89026"/>
                </a:lnTo>
                <a:lnTo>
                  <a:pt x="989202" y="84836"/>
                </a:lnTo>
                <a:lnTo>
                  <a:pt x="997060" y="78311"/>
                </a:lnTo>
                <a:lnTo>
                  <a:pt x="1006267" y="68991"/>
                </a:lnTo>
                <a:lnTo>
                  <a:pt x="1012945" y="58677"/>
                </a:lnTo>
                <a:lnTo>
                  <a:pt x="1015575" y="49022"/>
                </a:lnTo>
                <a:lnTo>
                  <a:pt x="1015696" y="32898"/>
                </a:lnTo>
                <a:lnTo>
                  <a:pt x="1014456" y="30225"/>
                </a:lnTo>
                <a:close/>
              </a:path>
              <a:path w="1016000" h="194309">
                <a:moveTo>
                  <a:pt x="977735" y="6279"/>
                </a:moveTo>
                <a:lnTo>
                  <a:pt x="959557" y="6390"/>
                </a:lnTo>
                <a:lnTo>
                  <a:pt x="947266" y="9724"/>
                </a:lnTo>
                <a:lnTo>
                  <a:pt x="935608" y="15240"/>
                </a:lnTo>
                <a:lnTo>
                  <a:pt x="944468" y="37551"/>
                </a:lnTo>
                <a:lnTo>
                  <a:pt x="956102" y="32201"/>
                </a:lnTo>
                <a:lnTo>
                  <a:pt x="968375" y="30225"/>
                </a:lnTo>
                <a:lnTo>
                  <a:pt x="1014456" y="30225"/>
                </a:lnTo>
                <a:lnTo>
                  <a:pt x="1010627" y="21979"/>
                </a:lnTo>
                <a:lnTo>
                  <a:pt x="999854" y="11497"/>
                </a:lnTo>
                <a:lnTo>
                  <a:pt x="990679" y="8025"/>
                </a:lnTo>
                <a:lnTo>
                  <a:pt x="977735" y="6279"/>
                </a:lnTo>
                <a:close/>
              </a:path>
              <a:path w="1016000" h="194309">
                <a:moveTo>
                  <a:pt x="973581" y="123062"/>
                </a:moveTo>
                <a:lnTo>
                  <a:pt x="968882" y="123062"/>
                </a:lnTo>
                <a:lnTo>
                  <a:pt x="964183" y="123190"/>
                </a:lnTo>
                <a:lnTo>
                  <a:pt x="960120" y="124841"/>
                </a:lnTo>
                <a:lnTo>
                  <a:pt x="953643" y="131063"/>
                </a:lnTo>
                <a:lnTo>
                  <a:pt x="952119" y="134747"/>
                </a:lnTo>
                <a:lnTo>
                  <a:pt x="952246" y="143256"/>
                </a:lnTo>
                <a:lnTo>
                  <a:pt x="954024" y="146812"/>
                </a:lnTo>
                <a:lnTo>
                  <a:pt x="957326" y="149733"/>
                </a:lnTo>
                <a:lnTo>
                  <a:pt x="960627" y="152781"/>
                </a:lnTo>
                <a:lnTo>
                  <a:pt x="964692" y="154305"/>
                </a:lnTo>
                <a:lnTo>
                  <a:pt x="974217" y="154050"/>
                </a:lnTo>
                <a:lnTo>
                  <a:pt x="978153" y="152526"/>
                </a:lnTo>
                <a:lnTo>
                  <a:pt x="981455" y="149351"/>
                </a:lnTo>
                <a:lnTo>
                  <a:pt x="984757" y="146304"/>
                </a:lnTo>
                <a:lnTo>
                  <a:pt x="986408" y="142621"/>
                </a:lnTo>
                <a:lnTo>
                  <a:pt x="986281" y="134112"/>
                </a:lnTo>
                <a:lnTo>
                  <a:pt x="984503" y="130429"/>
                </a:lnTo>
                <a:lnTo>
                  <a:pt x="981075" y="127508"/>
                </a:lnTo>
                <a:lnTo>
                  <a:pt x="977646" y="124460"/>
                </a:lnTo>
                <a:lnTo>
                  <a:pt x="973581" y="123062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057655" y="691895"/>
            <a:ext cx="1749552" cy="13761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3088" y="51815"/>
            <a:ext cx="443865" cy="467995"/>
          </a:xfrm>
          <a:custGeom>
            <a:avLst/>
            <a:gdLst/>
            <a:ahLst/>
            <a:cxnLst/>
            <a:rect l="l" t="t" r="r" b="b"/>
            <a:pathLst>
              <a:path w="443865" h="467995">
                <a:moveTo>
                  <a:pt x="123520" y="0"/>
                </a:moveTo>
                <a:lnTo>
                  <a:pt x="0" y="0"/>
                </a:lnTo>
                <a:lnTo>
                  <a:pt x="0" y="467868"/>
                </a:lnTo>
                <a:lnTo>
                  <a:pt x="123520" y="467868"/>
                </a:lnTo>
                <a:lnTo>
                  <a:pt x="123520" y="440436"/>
                </a:lnTo>
                <a:lnTo>
                  <a:pt x="61760" y="440436"/>
                </a:lnTo>
                <a:lnTo>
                  <a:pt x="45465" y="437007"/>
                </a:lnTo>
                <a:lnTo>
                  <a:pt x="18872" y="405257"/>
                </a:lnTo>
                <a:lnTo>
                  <a:pt x="17157" y="394843"/>
                </a:lnTo>
                <a:lnTo>
                  <a:pt x="18872" y="387223"/>
                </a:lnTo>
                <a:lnTo>
                  <a:pt x="45465" y="354584"/>
                </a:lnTo>
                <a:lnTo>
                  <a:pt x="61760" y="350266"/>
                </a:lnTo>
                <a:lnTo>
                  <a:pt x="123520" y="350266"/>
                </a:lnTo>
                <a:lnTo>
                  <a:pt x="123520" y="217170"/>
                </a:lnTo>
                <a:lnTo>
                  <a:pt x="26593" y="217170"/>
                </a:lnTo>
                <a:lnTo>
                  <a:pt x="26593" y="64388"/>
                </a:lnTo>
                <a:lnTo>
                  <a:pt x="123520" y="64388"/>
                </a:lnTo>
                <a:lnTo>
                  <a:pt x="123520" y="0"/>
                </a:lnTo>
                <a:close/>
              </a:path>
              <a:path w="443865" h="467995">
                <a:moveTo>
                  <a:pt x="123520" y="350266"/>
                </a:moveTo>
                <a:lnTo>
                  <a:pt x="61760" y="350266"/>
                </a:lnTo>
                <a:lnTo>
                  <a:pt x="72059" y="351917"/>
                </a:lnTo>
                <a:lnTo>
                  <a:pt x="79781" y="354584"/>
                </a:lnTo>
                <a:lnTo>
                  <a:pt x="106362" y="387223"/>
                </a:lnTo>
                <a:lnTo>
                  <a:pt x="106362" y="405257"/>
                </a:lnTo>
                <a:lnTo>
                  <a:pt x="79781" y="437007"/>
                </a:lnTo>
                <a:lnTo>
                  <a:pt x="61760" y="440436"/>
                </a:lnTo>
                <a:lnTo>
                  <a:pt x="123520" y="440436"/>
                </a:lnTo>
                <a:lnTo>
                  <a:pt x="123520" y="350266"/>
                </a:lnTo>
                <a:close/>
              </a:path>
              <a:path w="443865" h="467995">
                <a:moveTo>
                  <a:pt x="61760" y="358901"/>
                </a:moveTo>
                <a:lnTo>
                  <a:pt x="54902" y="360553"/>
                </a:lnTo>
                <a:lnTo>
                  <a:pt x="48031" y="361442"/>
                </a:lnTo>
                <a:lnTo>
                  <a:pt x="42036" y="365760"/>
                </a:lnTo>
                <a:lnTo>
                  <a:pt x="36880" y="369950"/>
                </a:lnTo>
                <a:lnTo>
                  <a:pt x="32600" y="376047"/>
                </a:lnTo>
                <a:lnTo>
                  <a:pt x="28308" y="381126"/>
                </a:lnTo>
                <a:lnTo>
                  <a:pt x="26593" y="387985"/>
                </a:lnTo>
                <a:lnTo>
                  <a:pt x="25730" y="394843"/>
                </a:lnTo>
                <a:lnTo>
                  <a:pt x="26593" y="403479"/>
                </a:lnTo>
                <a:lnTo>
                  <a:pt x="54902" y="431800"/>
                </a:lnTo>
                <a:lnTo>
                  <a:pt x="70345" y="431800"/>
                </a:lnTo>
                <a:lnTo>
                  <a:pt x="95211" y="410337"/>
                </a:lnTo>
                <a:lnTo>
                  <a:pt x="98653" y="403479"/>
                </a:lnTo>
                <a:lnTo>
                  <a:pt x="98653" y="387985"/>
                </a:lnTo>
                <a:lnTo>
                  <a:pt x="92646" y="376047"/>
                </a:lnTo>
                <a:lnTo>
                  <a:pt x="88353" y="369950"/>
                </a:lnTo>
                <a:lnTo>
                  <a:pt x="83210" y="365760"/>
                </a:lnTo>
                <a:lnTo>
                  <a:pt x="77203" y="361442"/>
                </a:lnTo>
                <a:lnTo>
                  <a:pt x="70345" y="360553"/>
                </a:lnTo>
                <a:lnTo>
                  <a:pt x="61760" y="358901"/>
                </a:lnTo>
                <a:close/>
              </a:path>
              <a:path w="443865" h="467995">
                <a:moveTo>
                  <a:pt x="123520" y="64388"/>
                </a:moveTo>
                <a:lnTo>
                  <a:pt x="96926" y="64388"/>
                </a:lnTo>
                <a:lnTo>
                  <a:pt x="96926" y="217170"/>
                </a:lnTo>
                <a:lnTo>
                  <a:pt x="123520" y="217170"/>
                </a:lnTo>
                <a:lnTo>
                  <a:pt x="123520" y="64388"/>
                </a:lnTo>
                <a:close/>
              </a:path>
              <a:path w="443865" h="467995">
                <a:moveTo>
                  <a:pt x="85775" y="181991"/>
                </a:moveTo>
                <a:lnTo>
                  <a:pt x="37744" y="181991"/>
                </a:lnTo>
                <a:lnTo>
                  <a:pt x="37744" y="201803"/>
                </a:lnTo>
                <a:lnTo>
                  <a:pt x="85775" y="201803"/>
                </a:lnTo>
                <a:lnTo>
                  <a:pt x="85775" y="181991"/>
                </a:lnTo>
                <a:close/>
              </a:path>
              <a:path w="443865" h="467995">
                <a:moveTo>
                  <a:pt x="85775" y="126237"/>
                </a:moveTo>
                <a:lnTo>
                  <a:pt x="37744" y="126237"/>
                </a:lnTo>
                <a:lnTo>
                  <a:pt x="37744" y="145923"/>
                </a:lnTo>
                <a:lnTo>
                  <a:pt x="85775" y="145923"/>
                </a:lnTo>
                <a:lnTo>
                  <a:pt x="85775" y="126237"/>
                </a:lnTo>
                <a:close/>
              </a:path>
              <a:path w="443865" h="467995">
                <a:moveTo>
                  <a:pt x="85775" y="73025"/>
                </a:moveTo>
                <a:lnTo>
                  <a:pt x="37744" y="73025"/>
                </a:lnTo>
                <a:lnTo>
                  <a:pt x="37744" y="91821"/>
                </a:lnTo>
                <a:lnTo>
                  <a:pt x="85775" y="91821"/>
                </a:lnTo>
                <a:lnTo>
                  <a:pt x="85775" y="73025"/>
                </a:lnTo>
                <a:close/>
              </a:path>
              <a:path w="443865" h="467995">
                <a:moveTo>
                  <a:pt x="286512" y="0"/>
                </a:moveTo>
                <a:lnTo>
                  <a:pt x="162979" y="0"/>
                </a:lnTo>
                <a:lnTo>
                  <a:pt x="162979" y="467868"/>
                </a:lnTo>
                <a:lnTo>
                  <a:pt x="286512" y="467868"/>
                </a:lnTo>
                <a:lnTo>
                  <a:pt x="286512" y="440436"/>
                </a:lnTo>
                <a:lnTo>
                  <a:pt x="224739" y="440436"/>
                </a:lnTo>
                <a:lnTo>
                  <a:pt x="216166" y="438658"/>
                </a:lnTo>
                <a:lnTo>
                  <a:pt x="207594" y="437007"/>
                </a:lnTo>
                <a:lnTo>
                  <a:pt x="199008" y="433578"/>
                </a:lnTo>
                <a:lnTo>
                  <a:pt x="193865" y="427482"/>
                </a:lnTo>
                <a:lnTo>
                  <a:pt x="187858" y="420624"/>
                </a:lnTo>
                <a:lnTo>
                  <a:pt x="183565" y="413766"/>
                </a:lnTo>
                <a:lnTo>
                  <a:pt x="181000" y="405257"/>
                </a:lnTo>
                <a:lnTo>
                  <a:pt x="179285" y="394843"/>
                </a:lnTo>
                <a:lnTo>
                  <a:pt x="181000" y="387223"/>
                </a:lnTo>
                <a:lnTo>
                  <a:pt x="207594" y="354584"/>
                </a:lnTo>
                <a:lnTo>
                  <a:pt x="224739" y="350266"/>
                </a:lnTo>
                <a:lnTo>
                  <a:pt x="286512" y="350266"/>
                </a:lnTo>
                <a:lnTo>
                  <a:pt x="286512" y="217170"/>
                </a:lnTo>
                <a:lnTo>
                  <a:pt x="189572" y="217170"/>
                </a:lnTo>
                <a:lnTo>
                  <a:pt x="189572" y="64388"/>
                </a:lnTo>
                <a:lnTo>
                  <a:pt x="286512" y="64388"/>
                </a:lnTo>
                <a:lnTo>
                  <a:pt x="286512" y="0"/>
                </a:lnTo>
                <a:close/>
              </a:path>
              <a:path w="443865" h="467995">
                <a:moveTo>
                  <a:pt x="286512" y="350266"/>
                </a:moveTo>
                <a:lnTo>
                  <a:pt x="224739" y="350266"/>
                </a:lnTo>
                <a:lnTo>
                  <a:pt x="234175" y="351917"/>
                </a:lnTo>
                <a:lnTo>
                  <a:pt x="242760" y="354584"/>
                </a:lnTo>
                <a:lnTo>
                  <a:pt x="249618" y="358901"/>
                </a:lnTo>
                <a:lnTo>
                  <a:pt x="256489" y="363093"/>
                </a:lnTo>
                <a:lnTo>
                  <a:pt x="262483" y="369950"/>
                </a:lnTo>
                <a:lnTo>
                  <a:pt x="266776" y="378587"/>
                </a:lnTo>
                <a:lnTo>
                  <a:pt x="269354" y="387223"/>
                </a:lnTo>
                <a:lnTo>
                  <a:pt x="269354" y="405257"/>
                </a:lnTo>
                <a:lnTo>
                  <a:pt x="242760" y="437007"/>
                </a:lnTo>
                <a:lnTo>
                  <a:pt x="224739" y="440436"/>
                </a:lnTo>
                <a:lnTo>
                  <a:pt x="286512" y="440436"/>
                </a:lnTo>
                <a:lnTo>
                  <a:pt x="286512" y="350266"/>
                </a:lnTo>
                <a:close/>
              </a:path>
              <a:path w="443865" h="467995">
                <a:moveTo>
                  <a:pt x="224739" y="358901"/>
                </a:moveTo>
                <a:lnTo>
                  <a:pt x="217030" y="360553"/>
                </a:lnTo>
                <a:lnTo>
                  <a:pt x="210159" y="361442"/>
                </a:lnTo>
                <a:lnTo>
                  <a:pt x="205016" y="365760"/>
                </a:lnTo>
                <a:lnTo>
                  <a:pt x="199008" y="369950"/>
                </a:lnTo>
                <a:lnTo>
                  <a:pt x="194716" y="376047"/>
                </a:lnTo>
                <a:lnTo>
                  <a:pt x="190436" y="381126"/>
                </a:lnTo>
                <a:lnTo>
                  <a:pt x="189572" y="387985"/>
                </a:lnTo>
                <a:lnTo>
                  <a:pt x="187858" y="394843"/>
                </a:lnTo>
                <a:lnTo>
                  <a:pt x="189572" y="403479"/>
                </a:lnTo>
                <a:lnTo>
                  <a:pt x="217030" y="431800"/>
                </a:lnTo>
                <a:lnTo>
                  <a:pt x="231609" y="431800"/>
                </a:lnTo>
                <a:lnTo>
                  <a:pt x="260769" y="403479"/>
                </a:lnTo>
                <a:lnTo>
                  <a:pt x="260769" y="387985"/>
                </a:lnTo>
                <a:lnTo>
                  <a:pt x="231609" y="360553"/>
                </a:lnTo>
                <a:lnTo>
                  <a:pt x="224739" y="358901"/>
                </a:lnTo>
                <a:close/>
              </a:path>
              <a:path w="443865" h="467995">
                <a:moveTo>
                  <a:pt x="286512" y="64388"/>
                </a:moveTo>
                <a:lnTo>
                  <a:pt x="258203" y="64388"/>
                </a:lnTo>
                <a:lnTo>
                  <a:pt x="258203" y="217170"/>
                </a:lnTo>
                <a:lnTo>
                  <a:pt x="286512" y="217170"/>
                </a:lnTo>
                <a:lnTo>
                  <a:pt x="286512" y="64388"/>
                </a:lnTo>
                <a:close/>
              </a:path>
              <a:path w="443865" h="467995">
                <a:moveTo>
                  <a:pt x="247904" y="181991"/>
                </a:moveTo>
                <a:lnTo>
                  <a:pt x="200723" y="181991"/>
                </a:lnTo>
                <a:lnTo>
                  <a:pt x="200723" y="201803"/>
                </a:lnTo>
                <a:lnTo>
                  <a:pt x="247904" y="201803"/>
                </a:lnTo>
                <a:lnTo>
                  <a:pt x="247904" y="181991"/>
                </a:lnTo>
                <a:close/>
              </a:path>
              <a:path w="443865" h="467995">
                <a:moveTo>
                  <a:pt x="247904" y="126237"/>
                </a:moveTo>
                <a:lnTo>
                  <a:pt x="200723" y="126237"/>
                </a:lnTo>
                <a:lnTo>
                  <a:pt x="200723" y="145923"/>
                </a:lnTo>
                <a:lnTo>
                  <a:pt x="247904" y="145923"/>
                </a:lnTo>
                <a:lnTo>
                  <a:pt x="247904" y="126237"/>
                </a:lnTo>
                <a:close/>
              </a:path>
              <a:path w="443865" h="467995">
                <a:moveTo>
                  <a:pt x="247904" y="73025"/>
                </a:moveTo>
                <a:lnTo>
                  <a:pt x="200723" y="73025"/>
                </a:lnTo>
                <a:lnTo>
                  <a:pt x="200723" y="91821"/>
                </a:lnTo>
                <a:lnTo>
                  <a:pt x="247904" y="91821"/>
                </a:lnTo>
                <a:lnTo>
                  <a:pt x="247904" y="73025"/>
                </a:lnTo>
                <a:close/>
              </a:path>
              <a:path w="443865" h="467995">
                <a:moveTo>
                  <a:pt x="443484" y="0"/>
                </a:moveTo>
                <a:lnTo>
                  <a:pt x="319963" y="0"/>
                </a:lnTo>
                <a:lnTo>
                  <a:pt x="319963" y="467868"/>
                </a:lnTo>
                <a:lnTo>
                  <a:pt x="443484" y="467868"/>
                </a:lnTo>
                <a:lnTo>
                  <a:pt x="443484" y="440436"/>
                </a:lnTo>
                <a:lnTo>
                  <a:pt x="381723" y="440436"/>
                </a:lnTo>
                <a:lnTo>
                  <a:pt x="371424" y="438658"/>
                </a:lnTo>
                <a:lnTo>
                  <a:pt x="339686" y="413766"/>
                </a:lnTo>
                <a:lnTo>
                  <a:pt x="336257" y="394843"/>
                </a:lnTo>
                <a:lnTo>
                  <a:pt x="337972" y="387223"/>
                </a:lnTo>
                <a:lnTo>
                  <a:pt x="339686" y="378587"/>
                </a:lnTo>
                <a:lnTo>
                  <a:pt x="343979" y="369950"/>
                </a:lnTo>
                <a:lnTo>
                  <a:pt x="349123" y="363093"/>
                </a:lnTo>
                <a:lnTo>
                  <a:pt x="355993" y="358901"/>
                </a:lnTo>
                <a:lnTo>
                  <a:pt x="362851" y="354584"/>
                </a:lnTo>
                <a:lnTo>
                  <a:pt x="371424" y="351917"/>
                </a:lnTo>
                <a:lnTo>
                  <a:pt x="381723" y="350266"/>
                </a:lnTo>
                <a:lnTo>
                  <a:pt x="443484" y="350266"/>
                </a:lnTo>
                <a:lnTo>
                  <a:pt x="443484" y="217170"/>
                </a:lnTo>
                <a:lnTo>
                  <a:pt x="346557" y="217170"/>
                </a:lnTo>
                <a:lnTo>
                  <a:pt x="346557" y="64388"/>
                </a:lnTo>
                <a:lnTo>
                  <a:pt x="443484" y="64388"/>
                </a:lnTo>
                <a:lnTo>
                  <a:pt x="443484" y="0"/>
                </a:lnTo>
                <a:close/>
              </a:path>
              <a:path w="443865" h="467995">
                <a:moveTo>
                  <a:pt x="443484" y="350266"/>
                </a:moveTo>
                <a:lnTo>
                  <a:pt x="381723" y="350266"/>
                </a:lnTo>
                <a:lnTo>
                  <a:pt x="389445" y="351917"/>
                </a:lnTo>
                <a:lnTo>
                  <a:pt x="398018" y="354584"/>
                </a:lnTo>
                <a:lnTo>
                  <a:pt x="424611" y="387223"/>
                </a:lnTo>
                <a:lnTo>
                  <a:pt x="426326" y="394843"/>
                </a:lnTo>
                <a:lnTo>
                  <a:pt x="424611" y="405257"/>
                </a:lnTo>
                <a:lnTo>
                  <a:pt x="398018" y="437007"/>
                </a:lnTo>
                <a:lnTo>
                  <a:pt x="389445" y="438658"/>
                </a:lnTo>
                <a:lnTo>
                  <a:pt x="381723" y="440436"/>
                </a:lnTo>
                <a:lnTo>
                  <a:pt x="443484" y="440436"/>
                </a:lnTo>
                <a:lnTo>
                  <a:pt x="443484" y="350266"/>
                </a:lnTo>
                <a:close/>
              </a:path>
              <a:path w="443865" h="467995">
                <a:moveTo>
                  <a:pt x="381723" y="358901"/>
                </a:moveTo>
                <a:lnTo>
                  <a:pt x="374002" y="360553"/>
                </a:lnTo>
                <a:lnTo>
                  <a:pt x="367144" y="361442"/>
                </a:lnTo>
                <a:lnTo>
                  <a:pt x="360273" y="365760"/>
                </a:lnTo>
                <a:lnTo>
                  <a:pt x="355130" y="369950"/>
                </a:lnTo>
                <a:lnTo>
                  <a:pt x="350837" y="376047"/>
                </a:lnTo>
                <a:lnTo>
                  <a:pt x="347408" y="381126"/>
                </a:lnTo>
                <a:lnTo>
                  <a:pt x="344830" y="387985"/>
                </a:lnTo>
                <a:lnTo>
                  <a:pt x="344830" y="403479"/>
                </a:lnTo>
                <a:lnTo>
                  <a:pt x="374002" y="431800"/>
                </a:lnTo>
                <a:lnTo>
                  <a:pt x="388581" y="431800"/>
                </a:lnTo>
                <a:lnTo>
                  <a:pt x="416039" y="403479"/>
                </a:lnTo>
                <a:lnTo>
                  <a:pt x="417753" y="394843"/>
                </a:lnTo>
                <a:lnTo>
                  <a:pt x="416039" y="387985"/>
                </a:lnTo>
                <a:lnTo>
                  <a:pt x="415175" y="381126"/>
                </a:lnTo>
                <a:lnTo>
                  <a:pt x="410883" y="376047"/>
                </a:lnTo>
                <a:lnTo>
                  <a:pt x="406603" y="369950"/>
                </a:lnTo>
                <a:lnTo>
                  <a:pt x="401446" y="365760"/>
                </a:lnTo>
                <a:lnTo>
                  <a:pt x="395452" y="361442"/>
                </a:lnTo>
                <a:lnTo>
                  <a:pt x="388581" y="360553"/>
                </a:lnTo>
                <a:lnTo>
                  <a:pt x="381723" y="358901"/>
                </a:lnTo>
                <a:close/>
              </a:path>
              <a:path w="443865" h="467995">
                <a:moveTo>
                  <a:pt x="443484" y="64388"/>
                </a:moveTo>
                <a:lnTo>
                  <a:pt x="415175" y="64388"/>
                </a:lnTo>
                <a:lnTo>
                  <a:pt x="415175" y="217170"/>
                </a:lnTo>
                <a:lnTo>
                  <a:pt x="443484" y="217170"/>
                </a:lnTo>
                <a:lnTo>
                  <a:pt x="443484" y="64388"/>
                </a:lnTo>
                <a:close/>
              </a:path>
              <a:path w="443865" h="467995">
                <a:moveTo>
                  <a:pt x="404888" y="181991"/>
                </a:moveTo>
                <a:lnTo>
                  <a:pt x="357708" y="181991"/>
                </a:lnTo>
                <a:lnTo>
                  <a:pt x="357708" y="201803"/>
                </a:lnTo>
                <a:lnTo>
                  <a:pt x="404888" y="201803"/>
                </a:lnTo>
                <a:lnTo>
                  <a:pt x="404888" y="181991"/>
                </a:lnTo>
                <a:close/>
              </a:path>
              <a:path w="443865" h="467995">
                <a:moveTo>
                  <a:pt x="404888" y="126237"/>
                </a:moveTo>
                <a:lnTo>
                  <a:pt x="357708" y="126237"/>
                </a:lnTo>
                <a:lnTo>
                  <a:pt x="357708" y="145923"/>
                </a:lnTo>
                <a:lnTo>
                  <a:pt x="404888" y="145923"/>
                </a:lnTo>
                <a:lnTo>
                  <a:pt x="404888" y="126237"/>
                </a:lnTo>
                <a:close/>
              </a:path>
              <a:path w="443865" h="467995">
                <a:moveTo>
                  <a:pt x="404888" y="73025"/>
                </a:moveTo>
                <a:lnTo>
                  <a:pt x="357708" y="73025"/>
                </a:lnTo>
                <a:lnTo>
                  <a:pt x="357708" y="91821"/>
                </a:lnTo>
                <a:lnTo>
                  <a:pt x="404888" y="91821"/>
                </a:lnTo>
                <a:lnTo>
                  <a:pt x="404888" y="73025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52600" y="133350"/>
            <a:ext cx="3386454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082675" algn="l"/>
              </a:tabLst>
            </a:pPr>
            <a:r>
              <a:rPr dirty="0" smtClean="0">
                <a:latin typeface="微软雅黑"/>
                <a:cs typeface="微软雅黑"/>
              </a:rPr>
              <a:t>软件操作与数据清理</a:t>
            </a:r>
            <a:endParaRPr dirty="0">
              <a:latin typeface="微软雅黑"/>
              <a:cs typeface="微软雅黑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43939" y="699516"/>
            <a:ext cx="659891" cy="8412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050442" y="799768"/>
            <a:ext cx="7259320" cy="3810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74725" marR="1951989">
              <a:lnSpc>
                <a:spcPct val="150000"/>
              </a:lnSpc>
            </a:pPr>
            <a:r>
              <a:rPr sz="2000" dirty="0">
                <a:latin typeface="微软雅黑"/>
                <a:cs typeface="微软雅黑"/>
              </a:rPr>
              <a:t>情形一</a:t>
            </a:r>
            <a:r>
              <a:rPr sz="2000" spc="-10" dirty="0">
                <a:latin typeface="微软雅黑"/>
                <a:cs typeface="微软雅黑"/>
              </a:rPr>
              <a:t>：</a:t>
            </a:r>
            <a:r>
              <a:rPr sz="2000" dirty="0">
                <a:solidFill>
                  <a:srgbClr val="FF0000"/>
                </a:solidFill>
                <a:latin typeface="微软雅黑"/>
                <a:cs typeface="微软雅黑"/>
              </a:rPr>
              <a:t>身份证号码不</a:t>
            </a:r>
            <a:r>
              <a:rPr sz="2000" spc="-15" dirty="0">
                <a:solidFill>
                  <a:srgbClr val="FF0000"/>
                </a:solidFill>
                <a:latin typeface="微软雅黑"/>
                <a:cs typeface="微软雅黑"/>
              </a:rPr>
              <a:t>一</a:t>
            </a:r>
            <a:r>
              <a:rPr sz="2000" dirty="0">
                <a:solidFill>
                  <a:srgbClr val="FF0000"/>
                </a:solidFill>
                <a:latin typeface="微软雅黑"/>
                <a:cs typeface="微软雅黑"/>
              </a:rPr>
              <a:t>致但</a:t>
            </a:r>
            <a:r>
              <a:rPr sz="2000" spc="-15" dirty="0">
                <a:solidFill>
                  <a:srgbClr val="FF0000"/>
                </a:solidFill>
                <a:latin typeface="微软雅黑"/>
                <a:cs typeface="微软雅黑"/>
              </a:rPr>
              <a:t>姓</a:t>
            </a:r>
            <a:r>
              <a:rPr sz="2000" dirty="0">
                <a:solidFill>
                  <a:srgbClr val="FF0000"/>
                </a:solidFill>
                <a:latin typeface="微软雅黑"/>
                <a:cs typeface="微软雅黑"/>
              </a:rPr>
              <a:t>名一致 </a:t>
            </a:r>
            <a:r>
              <a:rPr sz="2000" dirty="0">
                <a:latin typeface="微软雅黑"/>
                <a:cs typeface="微软雅黑"/>
              </a:rPr>
              <a:t>情形</a:t>
            </a:r>
            <a:r>
              <a:rPr sz="2000" spc="-5" dirty="0">
                <a:latin typeface="微软雅黑"/>
                <a:cs typeface="微软雅黑"/>
              </a:rPr>
              <a:t>二</a:t>
            </a:r>
            <a:r>
              <a:rPr sz="2000" dirty="0">
                <a:latin typeface="微软雅黑"/>
                <a:cs typeface="微软雅黑"/>
              </a:rPr>
              <a:t>：</a:t>
            </a:r>
            <a:r>
              <a:rPr sz="2000" dirty="0">
                <a:solidFill>
                  <a:srgbClr val="FF0000"/>
                </a:solidFill>
                <a:latin typeface="微软雅黑"/>
                <a:cs typeface="微软雅黑"/>
              </a:rPr>
              <a:t>身份证号码、</a:t>
            </a:r>
            <a:r>
              <a:rPr sz="2000" spc="-15" dirty="0">
                <a:solidFill>
                  <a:srgbClr val="FF0000"/>
                </a:solidFill>
                <a:latin typeface="微软雅黑"/>
                <a:cs typeface="微软雅黑"/>
              </a:rPr>
              <a:t>姓</a:t>
            </a:r>
            <a:r>
              <a:rPr sz="2000" dirty="0">
                <a:solidFill>
                  <a:srgbClr val="FF0000"/>
                </a:solidFill>
                <a:latin typeface="微软雅黑"/>
                <a:cs typeface="微软雅黑"/>
              </a:rPr>
              <a:t>名均</a:t>
            </a:r>
            <a:r>
              <a:rPr sz="2000" spc="-10" dirty="0">
                <a:solidFill>
                  <a:srgbClr val="FF0000"/>
                </a:solidFill>
                <a:latin typeface="微软雅黑"/>
                <a:cs typeface="微软雅黑"/>
              </a:rPr>
              <a:t>不</a:t>
            </a:r>
            <a:r>
              <a:rPr sz="2000" dirty="0">
                <a:solidFill>
                  <a:srgbClr val="FF0000"/>
                </a:solidFill>
                <a:latin typeface="微软雅黑"/>
                <a:cs typeface="微软雅黑"/>
              </a:rPr>
              <a:t>一致</a:t>
            </a:r>
            <a:endParaRPr sz="2000" dirty="0">
              <a:latin typeface="微软雅黑"/>
              <a:cs typeface="微软雅黑"/>
            </a:endParaRPr>
          </a:p>
          <a:p>
            <a:pPr marL="12700">
              <a:lnSpc>
                <a:spcPct val="100000"/>
              </a:lnSpc>
              <a:spcBef>
                <a:spcPts val="1530"/>
              </a:spcBef>
            </a:pPr>
            <a:r>
              <a:rPr sz="2000" b="1" dirty="0">
                <a:solidFill>
                  <a:srgbClr val="0041A2"/>
                </a:solidFill>
                <a:latin typeface="微软雅黑"/>
                <a:cs typeface="微软雅黑"/>
              </a:rPr>
              <a:t>操作步骤：</a:t>
            </a:r>
            <a:endParaRPr sz="2000" dirty="0">
              <a:latin typeface="微软雅黑"/>
              <a:cs typeface="微软雅黑"/>
            </a:endParaRPr>
          </a:p>
          <a:p>
            <a:pPr marL="12700" marR="217170">
              <a:lnSpc>
                <a:spcPct val="150000"/>
              </a:lnSpc>
              <a:spcBef>
                <a:spcPts val="100"/>
              </a:spcBef>
            </a:pPr>
            <a:r>
              <a:rPr sz="1600" spc="-5" dirty="0">
                <a:latin typeface="微软雅黑"/>
                <a:cs typeface="微软雅黑"/>
              </a:rPr>
              <a:t>（</a:t>
            </a:r>
            <a:r>
              <a:rPr sz="1600" spc="-10" dirty="0">
                <a:latin typeface="微软雅黑"/>
                <a:cs typeface="微软雅黑"/>
              </a:rPr>
              <a:t>1</a:t>
            </a:r>
            <a:r>
              <a:rPr sz="1600" spc="-5" dirty="0">
                <a:latin typeface="微软雅黑"/>
                <a:cs typeface="微软雅黑"/>
              </a:rPr>
              <a:t>）点</a:t>
            </a:r>
            <a:r>
              <a:rPr sz="1600" spc="-10" dirty="0">
                <a:latin typeface="微软雅黑"/>
                <a:cs typeface="微软雅黑"/>
              </a:rPr>
              <a:t>击</a:t>
            </a:r>
            <a:r>
              <a:rPr sz="1600" spc="-5" dirty="0">
                <a:latin typeface="微软雅黑"/>
                <a:cs typeface="微软雅黑"/>
              </a:rPr>
              <a:t>【人员信息采集】→→双</a:t>
            </a:r>
            <a:r>
              <a:rPr sz="1600" spc="0" dirty="0">
                <a:latin typeface="微软雅黑"/>
                <a:cs typeface="微软雅黑"/>
              </a:rPr>
              <a:t>击</a:t>
            </a:r>
            <a:r>
              <a:rPr sz="1600" spc="-5" dirty="0">
                <a:latin typeface="微软雅黑"/>
                <a:cs typeface="微软雅黑"/>
              </a:rPr>
              <a:t>打开</a:t>
            </a:r>
            <a:r>
              <a:rPr sz="1600" spc="0" dirty="0">
                <a:latin typeface="微软雅黑"/>
                <a:cs typeface="微软雅黑"/>
              </a:rPr>
              <a:t>需</a:t>
            </a:r>
            <a:r>
              <a:rPr sz="1600" spc="-5" dirty="0">
                <a:latin typeface="微软雅黑"/>
                <a:cs typeface="微软雅黑"/>
              </a:rPr>
              <a:t>要修</a:t>
            </a:r>
            <a:r>
              <a:rPr sz="1600" spc="0" dirty="0">
                <a:latin typeface="微软雅黑"/>
                <a:cs typeface="微软雅黑"/>
              </a:rPr>
              <a:t>改</a:t>
            </a:r>
            <a:r>
              <a:rPr sz="1600" spc="-5" dirty="0">
                <a:latin typeface="微软雅黑"/>
                <a:cs typeface="微软雅黑"/>
              </a:rPr>
              <a:t>的人</a:t>
            </a:r>
            <a:r>
              <a:rPr sz="1600" spc="0" dirty="0">
                <a:latin typeface="微软雅黑"/>
                <a:cs typeface="微软雅黑"/>
              </a:rPr>
              <a:t>员</a:t>
            </a:r>
            <a:r>
              <a:rPr sz="1600" spc="-5" dirty="0">
                <a:latin typeface="微软雅黑"/>
                <a:cs typeface="微软雅黑"/>
              </a:rPr>
              <a:t>，</a:t>
            </a:r>
            <a:r>
              <a:rPr sz="1600" dirty="0">
                <a:latin typeface="微软雅黑"/>
                <a:cs typeface="微软雅黑"/>
              </a:rPr>
              <a:t>将</a:t>
            </a:r>
            <a:r>
              <a:rPr sz="1600" spc="5" dirty="0">
                <a:latin typeface="微软雅黑"/>
                <a:cs typeface="微软雅黑"/>
              </a:rPr>
              <a:t>【</a:t>
            </a:r>
            <a:r>
              <a:rPr sz="1600" spc="-5" dirty="0">
                <a:latin typeface="微软雅黑"/>
                <a:cs typeface="微软雅黑"/>
              </a:rPr>
              <a:t>人员</a:t>
            </a:r>
            <a:r>
              <a:rPr sz="1600" spc="0" dirty="0">
                <a:latin typeface="微软雅黑"/>
                <a:cs typeface="微软雅黑"/>
              </a:rPr>
              <a:t>状</a:t>
            </a:r>
            <a:r>
              <a:rPr sz="1600" spc="-5" dirty="0">
                <a:latin typeface="微软雅黑"/>
                <a:cs typeface="微软雅黑"/>
              </a:rPr>
              <a:t>态】改 为【非正常】然后保存；</a:t>
            </a:r>
            <a:endParaRPr sz="1600" dirty="0">
              <a:latin typeface="微软雅黑"/>
              <a:cs typeface="微软雅黑"/>
            </a:endParaRPr>
          </a:p>
          <a:p>
            <a:pPr marL="12700" marR="217170">
              <a:lnSpc>
                <a:spcPts val="2880"/>
              </a:lnSpc>
              <a:spcBef>
                <a:spcPts val="254"/>
              </a:spcBef>
            </a:pPr>
            <a:r>
              <a:rPr sz="1600" spc="-5" dirty="0">
                <a:latin typeface="微软雅黑"/>
                <a:cs typeface="微软雅黑"/>
              </a:rPr>
              <a:t>（</a:t>
            </a:r>
            <a:r>
              <a:rPr sz="1600" spc="-10" dirty="0">
                <a:latin typeface="微软雅黑"/>
                <a:cs typeface="微软雅黑"/>
              </a:rPr>
              <a:t>2</a:t>
            </a:r>
            <a:r>
              <a:rPr sz="1600" spc="-5" dirty="0">
                <a:latin typeface="微软雅黑"/>
                <a:cs typeface="微软雅黑"/>
              </a:rPr>
              <a:t>）再点击【添加】重新增加正确</a:t>
            </a:r>
            <a:r>
              <a:rPr sz="1600" spc="0" dirty="0">
                <a:latin typeface="微软雅黑"/>
                <a:cs typeface="微软雅黑"/>
              </a:rPr>
              <a:t>的</a:t>
            </a:r>
            <a:r>
              <a:rPr sz="1600" spc="-5" dirty="0">
                <a:latin typeface="微软雅黑"/>
                <a:cs typeface="微软雅黑"/>
              </a:rPr>
              <a:t>人员</a:t>
            </a:r>
            <a:r>
              <a:rPr sz="1600" spc="0" dirty="0">
                <a:latin typeface="微软雅黑"/>
                <a:cs typeface="微软雅黑"/>
              </a:rPr>
              <a:t>信</a:t>
            </a:r>
            <a:r>
              <a:rPr sz="1600" spc="-5" dirty="0">
                <a:latin typeface="微软雅黑"/>
                <a:cs typeface="微软雅黑"/>
              </a:rPr>
              <a:t>息，</a:t>
            </a:r>
            <a:r>
              <a:rPr sz="1600" spc="0" dirty="0">
                <a:latin typeface="微软雅黑"/>
                <a:cs typeface="微软雅黑"/>
              </a:rPr>
              <a:t>然</a:t>
            </a:r>
            <a:r>
              <a:rPr sz="1600" spc="-5" dirty="0">
                <a:latin typeface="微软雅黑"/>
                <a:cs typeface="微软雅黑"/>
              </a:rPr>
              <a:t>后重</a:t>
            </a:r>
            <a:r>
              <a:rPr sz="1600" spc="5" dirty="0">
                <a:latin typeface="微软雅黑"/>
                <a:cs typeface="微软雅黑"/>
              </a:rPr>
              <a:t>新</a:t>
            </a:r>
            <a:r>
              <a:rPr sz="1600" spc="-5" dirty="0">
                <a:latin typeface="微软雅黑"/>
                <a:cs typeface="微软雅黑"/>
              </a:rPr>
              <a:t>点击</a:t>
            </a:r>
            <a:r>
              <a:rPr sz="1600" spc="0" dirty="0">
                <a:latin typeface="微软雅黑"/>
                <a:cs typeface="微软雅黑"/>
              </a:rPr>
              <a:t>“</a:t>
            </a:r>
            <a:r>
              <a:rPr sz="1600" spc="-5" dirty="0">
                <a:latin typeface="微软雅黑"/>
                <a:cs typeface="微软雅黑"/>
              </a:rPr>
              <a:t>报送</a:t>
            </a:r>
            <a:r>
              <a:rPr sz="1600" spc="5" dirty="0">
                <a:latin typeface="微软雅黑"/>
                <a:cs typeface="微软雅黑"/>
              </a:rPr>
              <a:t>”</a:t>
            </a:r>
            <a:r>
              <a:rPr sz="1600" spc="-5" dirty="0">
                <a:latin typeface="微软雅黑"/>
                <a:cs typeface="微软雅黑"/>
              </a:rPr>
              <a:t>，稍后 点击“获取反馈”，获取人员信息</a:t>
            </a:r>
            <a:r>
              <a:rPr sz="1600" spc="0" dirty="0">
                <a:latin typeface="微软雅黑"/>
                <a:cs typeface="微软雅黑"/>
              </a:rPr>
              <a:t>反</a:t>
            </a:r>
            <a:r>
              <a:rPr sz="1600" spc="-5" dirty="0">
                <a:latin typeface="微软雅黑"/>
                <a:cs typeface="微软雅黑"/>
              </a:rPr>
              <a:t>馈结</a:t>
            </a:r>
            <a:r>
              <a:rPr sz="1600" spc="0" dirty="0">
                <a:latin typeface="微软雅黑"/>
                <a:cs typeface="微软雅黑"/>
              </a:rPr>
              <a:t>果</a:t>
            </a:r>
            <a:r>
              <a:rPr sz="1600" spc="-5" dirty="0">
                <a:latin typeface="微软雅黑"/>
                <a:cs typeface="微软雅黑"/>
              </a:rPr>
              <a:t>。</a:t>
            </a:r>
            <a:endParaRPr sz="1600" dirty="0">
              <a:latin typeface="微软雅黑"/>
              <a:cs typeface="微软雅黑"/>
            </a:endParaRPr>
          </a:p>
          <a:p>
            <a:pPr marL="12700" marR="5080">
              <a:lnSpc>
                <a:spcPts val="2880"/>
              </a:lnSpc>
            </a:pPr>
            <a:r>
              <a:rPr sz="1600" spc="-5" dirty="0">
                <a:latin typeface="微软雅黑"/>
                <a:cs typeface="微软雅黑"/>
              </a:rPr>
              <a:t>（</a:t>
            </a:r>
            <a:r>
              <a:rPr sz="1600" spc="-10" dirty="0">
                <a:latin typeface="微软雅黑"/>
                <a:cs typeface="微软雅黑"/>
              </a:rPr>
              <a:t>3</a:t>
            </a:r>
            <a:r>
              <a:rPr sz="1600" spc="-5" dirty="0">
                <a:latin typeface="微软雅黑"/>
                <a:cs typeface="微软雅黑"/>
              </a:rPr>
              <a:t>）更</a:t>
            </a:r>
            <a:r>
              <a:rPr sz="1600" spc="0" dirty="0">
                <a:latin typeface="微软雅黑"/>
                <a:cs typeface="微软雅黑"/>
              </a:rPr>
              <a:t>正</a:t>
            </a:r>
            <a:r>
              <a:rPr sz="1600" spc="-5" dirty="0">
                <a:latin typeface="微软雅黑"/>
                <a:cs typeface="微软雅黑"/>
              </a:rPr>
              <a:t>申报</a:t>
            </a:r>
            <a:r>
              <a:rPr sz="1600" spc="0" dirty="0">
                <a:latin typeface="微软雅黑"/>
                <a:cs typeface="微软雅黑"/>
              </a:rPr>
              <a:t>表</a:t>
            </a:r>
            <a:r>
              <a:rPr sz="1600" spc="-5" dirty="0">
                <a:latin typeface="微软雅黑"/>
                <a:cs typeface="微软雅黑"/>
              </a:rPr>
              <a:t>，将其</a:t>
            </a:r>
            <a:r>
              <a:rPr sz="1600" spc="5" dirty="0">
                <a:latin typeface="微软雅黑"/>
                <a:cs typeface="微软雅黑"/>
              </a:rPr>
              <a:t>中</a:t>
            </a:r>
            <a:r>
              <a:rPr sz="1600" spc="-5" dirty="0">
                <a:latin typeface="微软雅黑"/>
                <a:cs typeface="微软雅黑"/>
              </a:rPr>
              <a:t>错误</a:t>
            </a:r>
            <a:r>
              <a:rPr sz="1600" spc="0" dirty="0">
                <a:latin typeface="微软雅黑"/>
                <a:cs typeface="微软雅黑"/>
              </a:rPr>
              <a:t>身</a:t>
            </a:r>
            <a:r>
              <a:rPr sz="1600" spc="-5" dirty="0">
                <a:latin typeface="微软雅黑"/>
                <a:cs typeface="微软雅黑"/>
              </a:rPr>
              <a:t>份证行</a:t>
            </a:r>
            <a:r>
              <a:rPr sz="1600" spc="5" dirty="0">
                <a:latin typeface="微软雅黑"/>
                <a:cs typeface="微软雅黑"/>
              </a:rPr>
              <a:t>删</a:t>
            </a:r>
            <a:r>
              <a:rPr sz="1600" spc="-5" dirty="0">
                <a:latin typeface="微软雅黑"/>
                <a:cs typeface="微软雅黑"/>
              </a:rPr>
              <a:t>除，</a:t>
            </a:r>
            <a:r>
              <a:rPr sz="1600" spc="0" dirty="0">
                <a:latin typeface="微软雅黑"/>
                <a:cs typeface="微软雅黑"/>
              </a:rPr>
              <a:t>并</a:t>
            </a:r>
            <a:r>
              <a:rPr sz="1600" spc="-5" dirty="0">
                <a:latin typeface="微软雅黑"/>
                <a:cs typeface="微软雅黑"/>
              </a:rPr>
              <a:t>新增一</a:t>
            </a:r>
            <a:r>
              <a:rPr sz="1600" spc="5" dirty="0">
                <a:latin typeface="微软雅黑"/>
                <a:cs typeface="微软雅黑"/>
              </a:rPr>
              <a:t>行</a:t>
            </a:r>
            <a:r>
              <a:rPr sz="1600" spc="-5" dirty="0">
                <a:latin typeface="微软雅黑"/>
                <a:cs typeface="微软雅黑"/>
              </a:rPr>
              <a:t>同一</a:t>
            </a:r>
            <a:r>
              <a:rPr sz="1600" spc="0" dirty="0">
                <a:latin typeface="微软雅黑"/>
                <a:cs typeface="微软雅黑"/>
              </a:rPr>
              <a:t>人</a:t>
            </a:r>
            <a:r>
              <a:rPr sz="1600" spc="-5" dirty="0">
                <a:latin typeface="微软雅黑"/>
                <a:cs typeface="微软雅黑"/>
              </a:rPr>
              <a:t>员的正</a:t>
            </a:r>
            <a:r>
              <a:rPr sz="1600" spc="5" dirty="0">
                <a:latin typeface="微软雅黑"/>
                <a:cs typeface="微软雅黑"/>
              </a:rPr>
              <a:t>确</a:t>
            </a:r>
            <a:r>
              <a:rPr sz="1600" spc="-5" dirty="0">
                <a:latin typeface="微软雅黑"/>
                <a:cs typeface="微软雅黑"/>
              </a:rPr>
              <a:t>信息， 并重新报送申报表。（最近两个所</a:t>
            </a:r>
            <a:r>
              <a:rPr sz="1600" spc="0" dirty="0">
                <a:latin typeface="微软雅黑"/>
                <a:cs typeface="微软雅黑"/>
              </a:rPr>
              <a:t>属</a:t>
            </a:r>
            <a:r>
              <a:rPr sz="1600" spc="-5" dirty="0">
                <a:latin typeface="微软雅黑"/>
                <a:cs typeface="微软雅黑"/>
              </a:rPr>
              <a:t>期的</a:t>
            </a:r>
            <a:r>
              <a:rPr sz="1600" spc="0" dirty="0">
                <a:latin typeface="微软雅黑"/>
                <a:cs typeface="微软雅黑"/>
              </a:rPr>
              <a:t>申</a:t>
            </a:r>
            <a:r>
              <a:rPr sz="1600" spc="-5" dirty="0">
                <a:latin typeface="微软雅黑"/>
                <a:cs typeface="微软雅黑"/>
              </a:rPr>
              <a:t>报表）</a:t>
            </a:r>
            <a:endParaRPr sz="1600" dirty="0">
              <a:latin typeface="微软雅黑"/>
              <a:cs typeface="微软雅黑"/>
            </a:endParaRPr>
          </a:p>
          <a:p>
            <a:pPr marL="12700">
              <a:lnSpc>
                <a:spcPct val="100000"/>
              </a:lnSpc>
              <a:spcBef>
                <a:spcPts val="705"/>
              </a:spcBef>
            </a:pPr>
            <a:r>
              <a:rPr sz="1600" spc="-5" dirty="0">
                <a:latin typeface="微软雅黑"/>
                <a:cs typeface="微软雅黑"/>
              </a:rPr>
              <a:t>（</a:t>
            </a:r>
            <a:r>
              <a:rPr sz="1600" spc="-10" dirty="0">
                <a:latin typeface="微软雅黑"/>
                <a:cs typeface="微软雅黑"/>
              </a:rPr>
              <a:t>4</a:t>
            </a:r>
            <a:r>
              <a:rPr sz="1600" spc="-5" dirty="0">
                <a:latin typeface="微软雅黑"/>
                <a:cs typeface="微软雅黑"/>
              </a:rPr>
              <a:t>）报送之后，通知自然人到</a:t>
            </a:r>
            <a:r>
              <a:rPr sz="1600" spc="-30" dirty="0">
                <a:latin typeface="微软雅黑"/>
                <a:cs typeface="微软雅黑"/>
              </a:rPr>
              <a:t>税</a:t>
            </a:r>
            <a:r>
              <a:rPr sz="1600" spc="-5" dirty="0">
                <a:latin typeface="微软雅黑"/>
                <a:cs typeface="微软雅黑"/>
              </a:rPr>
              <a:t>局</a:t>
            </a:r>
            <a:r>
              <a:rPr sz="1600" spc="0" dirty="0">
                <a:latin typeface="微软雅黑"/>
                <a:cs typeface="微软雅黑"/>
              </a:rPr>
              <a:t>进</a:t>
            </a:r>
            <a:r>
              <a:rPr sz="1600" spc="-5" dirty="0">
                <a:latin typeface="微软雅黑"/>
                <a:cs typeface="微软雅黑"/>
              </a:rPr>
              <a:t>行自</a:t>
            </a:r>
            <a:r>
              <a:rPr sz="1600" spc="0" dirty="0">
                <a:latin typeface="微软雅黑"/>
                <a:cs typeface="微软雅黑"/>
              </a:rPr>
              <a:t>然</a:t>
            </a:r>
            <a:r>
              <a:rPr sz="1600" spc="-5" dirty="0">
                <a:latin typeface="微软雅黑"/>
                <a:cs typeface="微软雅黑"/>
              </a:rPr>
              <a:t>人并</a:t>
            </a:r>
            <a:r>
              <a:rPr sz="1600" spc="0" dirty="0">
                <a:latin typeface="微软雅黑"/>
                <a:cs typeface="微软雅黑"/>
              </a:rPr>
              <a:t>档</a:t>
            </a:r>
            <a:r>
              <a:rPr sz="1600" spc="-5" dirty="0">
                <a:latin typeface="微软雅黑"/>
                <a:cs typeface="微软雅黑"/>
              </a:rPr>
              <a:t>处理。</a:t>
            </a:r>
            <a:endParaRPr sz="1600" dirty="0">
              <a:latin typeface="微软雅黑"/>
              <a:cs typeface="微软雅黑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3088" y="51815"/>
            <a:ext cx="443865" cy="467995"/>
          </a:xfrm>
          <a:custGeom>
            <a:avLst/>
            <a:gdLst/>
            <a:ahLst/>
            <a:cxnLst/>
            <a:rect l="l" t="t" r="r" b="b"/>
            <a:pathLst>
              <a:path w="443865" h="467995">
                <a:moveTo>
                  <a:pt x="123520" y="0"/>
                </a:moveTo>
                <a:lnTo>
                  <a:pt x="0" y="0"/>
                </a:lnTo>
                <a:lnTo>
                  <a:pt x="0" y="467868"/>
                </a:lnTo>
                <a:lnTo>
                  <a:pt x="123520" y="467868"/>
                </a:lnTo>
                <a:lnTo>
                  <a:pt x="123520" y="440436"/>
                </a:lnTo>
                <a:lnTo>
                  <a:pt x="61760" y="440436"/>
                </a:lnTo>
                <a:lnTo>
                  <a:pt x="45465" y="437007"/>
                </a:lnTo>
                <a:lnTo>
                  <a:pt x="18872" y="405257"/>
                </a:lnTo>
                <a:lnTo>
                  <a:pt x="17157" y="394843"/>
                </a:lnTo>
                <a:lnTo>
                  <a:pt x="18872" y="387223"/>
                </a:lnTo>
                <a:lnTo>
                  <a:pt x="45465" y="354584"/>
                </a:lnTo>
                <a:lnTo>
                  <a:pt x="61760" y="350266"/>
                </a:lnTo>
                <a:lnTo>
                  <a:pt x="123520" y="350266"/>
                </a:lnTo>
                <a:lnTo>
                  <a:pt x="123520" y="217170"/>
                </a:lnTo>
                <a:lnTo>
                  <a:pt x="26593" y="217170"/>
                </a:lnTo>
                <a:lnTo>
                  <a:pt x="26593" y="64388"/>
                </a:lnTo>
                <a:lnTo>
                  <a:pt x="123520" y="64388"/>
                </a:lnTo>
                <a:lnTo>
                  <a:pt x="123520" y="0"/>
                </a:lnTo>
                <a:close/>
              </a:path>
              <a:path w="443865" h="467995">
                <a:moveTo>
                  <a:pt x="123520" y="350266"/>
                </a:moveTo>
                <a:lnTo>
                  <a:pt x="61760" y="350266"/>
                </a:lnTo>
                <a:lnTo>
                  <a:pt x="72059" y="351917"/>
                </a:lnTo>
                <a:lnTo>
                  <a:pt x="79781" y="354584"/>
                </a:lnTo>
                <a:lnTo>
                  <a:pt x="106362" y="387223"/>
                </a:lnTo>
                <a:lnTo>
                  <a:pt x="106362" y="405257"/>
                </a:lnTo>
                <a:lnTo>
                  <a:pt x="79781" y="437007"/>
                </a:lnTo>
                <a:lnTo>
                  <a:pt x="61760" y="440436"/>
                </a:lnTo>
                <a:lnTo>
                  <a:pt x="123520" y="440436"/>
                </a:lnTo>
                <a:lnTo>
                  <a:pt x="123520" y="350266"/>
                </a:lnTo>
                <a:close/>
              </a:path>
              <a:path w="443865" h="467995">
                <a:moveTo>
                  <a:pt x="61760" y="358901"/>
                </a:moveTo>
                <a:lnTo>
                  <a:pt x="54902" y="360553"/>
                </a:lnTo>
                <a:lnTo>
                  <a:pt x="48031" y="361442"/>
                </a:lnTo>
                <a:lnTo>
                  <a:pt x="42036" y="365760"/>
                </a:lnTo>
                <a:lnTo>
                  <a:pt x="36880" y="369950"/>
                </a:lnTo>
                <a:lnTo>
                  <a:pt x="32600" y="376047"/>
                </a:lnTo>
                <a:lnTo>
                  <a:pt x="28308" y="381126"/>
                </a:lnTo>
                <a:lnTo>
                  <a:pt x="26593" y="387985"/>
                </a:lnTo>
                <a:lnTo>
                  <a:pt x="25730" y="394843"/>
                </a:lnTo>
                <a:lnTo>
                  <a:pt x="26593" y="403479"/>
                </a:lnTo>
                <a:lnTo>
                  <a:pt x="54902" y="431800"/>
                </a:lnTo>
                <a:lnTo>
                  <a:pt x="70345" y="431800"/>
                </a:lnTo>
                <a:lnTo>
                  <a:pt x="95211" y="410337"/>
                </a:lnTo>
                <a:lnTo>
                  <a:pt x="98653" y="403479"/>
                </a:lnTo>
                <a:lnTo>
                  <a:pt x="98653" y="387985"/>
                </a:lnTo>
                <a:lnTo>
                  <a:pt x="92646" y="376047"/>
                </a:lnTo>
                <a:lnTo>
                  <a:pt x="88353" y="369950"/>
                </a:lnTo>
                <a:lnTo>
                  <a:pt x="83210" y="365760"/>
                </a:lnTo>
                <a:lnTo>
                  <a:pt x="77203" y="361442"/>
                </a:lnTo>
                <a:lnTo>
                  <a:pt x="70345" y="360553"/>
                </a:lnTo>
                <a:lnTo>
                  <a:pt x="61760" y="358901"/>
                </a:lnTo>
                <a:close/>
              </a:path>
              <a:path w="443865" h="467995">
                <a:moveTo>
                  <a:pt x="123520" y="64388"/>
                </a:moveTo>
                <a:lnTo>
                  <a:pt x="96926" y="64388"/>
                </a:lnTo>
                <a:lnTo>
                  <a:pt x="96926" y="217170"/>
                </a:lnTo>
                <a:lnTo>
                  <a:pt x="123520" y="217170"/>
                </a:lnTo>
                <a:lnTo>
                  <a:pt x="123520" y="64388"/>
                </a:lnTo>
                <a:close/>
              </a:path>
              <a:path w="443865" h="467995">
                <a:moveTo>
                  <a:pt x="85775" y="181991"/>
                </a:moveTo>
                <a:lnTo>
                  <a:pt x="37744" y="181991"/>
                </a:lnTo>
                <a:lnTo>
                  <a:pt x="37744" y="201803"/>
                </a:lnTo>
                <a:lnTo>
                  <a:pt x="85775" y="201803"/>
                </a:lnTo>
                <a:lnTo>
                  <a:pt x="85775" y="181991"/>
                </a:lnTo>
                <a:close/>
              </a:path>
              <a:path w="443865" h="467995">
                <a:moveTo>
                  <a:pt x="85775" y="126237"/>
                </a:moveTo>
                <a:lnTo>
                  <a:pt x="37744" y="126237"/>
                </a:lnTo>
                <a:lnTo>
                  <a:pt x="37744" y="145923"/>
                </a:lnTo>
                <a:lnTo>
                  <a:pt x="85775" y="145923"/>
                </a:lnTo>
                <a:lnTo>
                  <a:pt x="85775" y="126237"/>
                </a:lnTo>
                <a:close/>
              </a:path>
              <a:path w="443865" h="467995">
                <a:moveTo>
                  <a:pt x="85775" y="73025"/>
                </a:moveTo>
                <a:lnTo>
                  <a:pt x="37744" y="73025"/>
                </a:lnTo>
                <a:lnTo>
                  <a:pt x="37744" y="91821"/>
                </a:lnTo>
                <a:lnTo>
                  <a:pt x="85775" y="91821"/>
                </a:lnTo>
                <a:lnTo>
                  <a:pt x="85775" y="73025"/>
                </a:lnTo>
                <a:close/>
              </a:path>
              <a:path w="443865" h="467995">
                <a:moveTo>
                  <a:pt x="286512" y="0"/>
                </a:moveTo>
                <a:lnTo>
                  <a:pt x="162979" y="0"/>
                </a:lnTo>
                <a:lnTo>
                  <a:pt x="162979" y="467868"/>
                </a:lnTo>
                <a:lnTo>
                  <a:pt x="286512" y="467868"/>
                </a:lnTo>
                <a:lnTo>
                  <a:pt x="286512" y="440436"/>
                </a:lnTo>
                <a:lnTo>
                  <a:pt x="224739" y="440436"/>
                </a:lnTo>
                <a:lnTo>
                  <a:pt x="216166" y="438658"/>
                </a:lnTo>
                <a:lnTo>
                  <a:pt x="207594" y="437007"/>
                </a:lnTo>
                <a:lnTo>
                  <a:pt x="199008" y="433578"/>
                </a:lnTo>
                <a:lnTo>
                  <a:pt x="193865" y="427482"/>
                </a:lnTo>
                <a:lnTo>
                  <a:pt x="187858" y="420624"/>
                </a:lnTo>
                <a:lnTo>
                  <a:pt x="183565" y="413766"/>
                </a:lnTo>
                <a:lnTo>
                  <a:pt x="181000" y="405257"/>
                </a:lnTo>
                <a:lnTo>
                  <a:pt x="179285" y="394843"/>
                </a:lnTo>
                <a:lnTo>
                  <a:pt x="181000" y="387223"/>
                </a:lnTo>
                <a:lnTo>
                  <a:pt x="207594" y="354584"/>
                </a:lnTo>
                <a:lnTo>
                  <a:pt x="224739" y="350266"/>
                </a:lnTo>
                <a:lnTo>
                  <a:pt x="286512" y="350266"/>
                </a:lnTo>
                <a:lnTo>
                  <a:pt x="286512" y="217170"/>
                </a:lnTo>
                <a:lnTo>
                  <a:pt x="189572" y="217170"/>
                </a:lnTo>
                <a:lnTo>
                  <a:pt x="189572" y="64388"/>
                </a:lnTo>
                <a:lnTo>
                  <a:pt x="286512" y="64388"/>
                </a:lnTo>
                <a:lnTo>
                  <a:pt x="286512" y="0"/>
                </a:lnTo>
                <a:close/>
              </a:path>
              <a:path w="443865" h="467995">
                <a:moveTo>
                  <a:pt x="286512" y="350266"/>
                </a:moveTo>
                <a:lnTo>
                  <a:pt x="224739" y="350266"/>
                </a:lnTo>
                <a:lnTo>
                  <a:pt x="234175" y="351917"/>
                </a:lnTo>
                <a:lnTo>
                  <a:pt x="242760" y="354584"/>
                </a:lnTo>
                <a:lnTo>
                  <a:pt x="249618" y="358901"/>
                </a:lnTo>
                <a:lnTo>
                  <a:pt x="256489" y="363093"/>
                </a:lnTo>
                <a:lnTo>
                  <a:pt x="262483" y="369950"/>
                </a:lnTo>
                <a:lnTo>
                  <a:pt x="266776" y="378587"/>
                </a:lnTo>
                <a:lnTo>
                  <a:pt x="269354" y="387223"/>
                </a:lnTo>
                <a:lnTo>
                  <a:pt x="269354" y="405257"/>
                </a:lnTo>
                <a:lnTo>
                  <a:pt x="242760" y="437007"/>
                </a:lnTo>
                <a:lnTo>
                  <a:pt x="224739" y="440436"/>
                </a:lnTo>
                <a:lnTo>
                  <a:pt x="286512" y="440436"/>
                </a:lnTo>
                <a:lnTo>
                  <a:pt x="286512" y="350266"/>
                </a:lnTo>
                <a:close/>
              </a:path>
              <a:path w="443865" h="467995">
                <a:moveTo>
                  <a:pt x="224739" y="358901"/>
                </a:moveTo>
                <a:lnTo>
                  <a:pt x="217030" y="360553"/>
                </a:lnTo>
                <a:lnTo>
                  <a:pt x="210159" y="361442"/>
                </a:lnTo>
                <a:lnTo>
                  <a:pt x="205016" y="365760"/>
                </a:lnTo>
                <a:lnTo>
                  <a:pt x="199008" y="369950"/>
                </a:lnTo>
                <a:lnTo>
                  <a:pt x="194716" y="376047"/>
                </a:lnTo>
                <a:lnTo>
                  <a:pt x="190436" y="381126"/>
                </a:lnTo>
                <a:lnTo>
                  <a:pt x="189572" y="387985"/>
                </a:lnTo>
                <a:lnTo>
                  <a:pt x="187858" y="394843"/>
                </a:lnTo>
                <a:lnTo>
                  <a:pt x="189572" y="403479"/>
                </a:lnTo>
                <a:lnTo>
                  <a:pt x="217030" y="431800"/>
                </a:lnTo>
                <a:lnTo>
                  <a:pt x="231609" y="431800"/>
                </a:lnTo>
                <a:lnTo>
                  <a:pt x="260769" y="403479"/>
                </a:lnTo>
                <a:lnTo>
                  <a:pt x="260769" y="387985"/>
                </a:lnTo>
                <a:lnTo>
                  <a:pt x="231609" y="360553"/>
                </a:lnTo>
                <a:lnTo>
                  <a:pt x="224739" y="358901"/>
                </a:lnTo>
                <a:close/>
              </a:path>
              <a:path w="443865" h="467995">
                <a:moveTo>
                  <a:pt x="286512" y="64388"/>
                </a:moveTo>
                <a:lnTo>
                  <a:pt x="258203" y="64388"/>
                </a:lnTo>
                <a:lnTo>
                  <a:pt x="258203" y="217170"/>
                </a:lnTo>
                <a:lnTo>
                  <a:pt x="286512" y="217170"/>
                </a:lnTo>
                <a:lnTo>
                  <a:pt x="286512" y="64388"/>
                </a:lnTo>
                <a:close/>
              </a:path>
              <a:path w="443865" h="467995">
                <a:moveTo>
                  <a:pt x="247904" y="181991"/>
                </a:moveTo>
                <a:lnTo>
                  <a:pt x="200723" y="181991"/>
                </a:lnTo>
                <a:lnTo>
                  <a:pt x="200723" y="201803"/>
                </a:lnTo>
                <a:lnTo>
                  <a:pt x="247904" y="201803"/>
                </a:lnTo>
                <a:lnTo>
                  <a:pt x="247904" y="181991"/>
                </a:lnTo>
                <a:close/>
              </a:path>
              <a:path w="443865" h="467995">
                <a:moveTo>
                  <a:pt x="247904" y="126237"/>
                </a:moveTo>
                <a:lnTo>
                  <a:pt x="200723" y="126237"/>
                </a:lnTo>
                <a:lnTo>
                  <a:pt x="200723" y="145923"/>
                </a:lnTo>
                <a:lnTo>
                  <a:pt x="247904" y="145923"/>
                </a:lnTo>
                <a:lnTo>
                  <a:pt x="247904" y="126237"/>
                </a:lnTo>
                <a:close/>
              </a:path>
              <a:path w="443865" h="467995">
                <a:moveTo>
                  <a:pt x="247904" y="73025"/>
                </a:moveTo>
                <a:lnTo>
                  <a:pt x="200723" y="73025"/>
                </a:lnTo>
                <a:lnTo>
                  <a:pt x="200723" y="91821"/>
                </a:lnTo>
                <a:lnTo>
                  <a:pt x="247904" y="91821"/>
                </a:lnTo>
                <a:lnTo>
                  <a:pt x="247904" y="73025"/>
                </a:lnTo>
                <a:close/>
              </a:path>
              <a:path w="443865" h="467995">
                <a:moveTo>
                  <a:pt x="443484" y="0"/>
                </a:moveTo>
                <a:lnTo>
                  <a:pt x="319963" y="0"/>
                </a:lnTo>
                <a:lnTo>
                  <a:pt x="319963" y="467868"/>
                </a:lnTo>
                <a:lnTo>
                  <a:pt x="443484" y="467868"/>
                </a:lnTo>
                <a:lnTo>
                  <a:pt x="443484" y="440436"/>
                </a:lnTo>
                <a:lnTo>
                  <a:pt x="381723" y="440436"/>
                </a:lnTo>
                <a:lnTo>
                  <a:pt x="371424" y="438658"/>
                </a:lnTo>
                <a:lnTo>
                  <a:pt x="339686" y="413766"/>
                </a:lnTo>
                <a:lnTo>
                  <a:pt x="336257" y="394843"/>
                </a:lnTo>
                <a:lnTo>
                  <a:pt x="337972" y="387223"/>
                </a:lnTo>
                <a:lnTo>
                  <a:pt x="339686" y="378587"/>
                </a:lnTo>
                <a:lnTo>
                  <a:pt x="343979" y="369950"/>
                </a:lnTo>
                <a:lnTo>
                  <a:pt x="349123" y="363093"/>
                </a:lnTo>
                <a:lnTo>
                  <a:pt x="355993" y="358901"/>
                </a:lnTo>
                <a:lnTo>
                  <a:pt x="362851" y="354584"/>
                </a:lnTo>
                <a:lnTo>
                  <a:pt x="371424" y="351917"/>
                </a:lnTo>
                <a:lnTo>
                  <a:pt x="381723" y="350266"/>
                </a:lnTo>
                <a:lnTo>
                  <a:pt x="443484" y="350266"/>
                </a:lnTo>
                <a:lnTo>
                  <a:pt x="443484" y="217170"/>
                </a:lnTo>
                <a:lnTo>
                  <a:pt x="346557" y="217170"/>
                </a:lnTo>
                <a:lnTo>
                  <a:pt x="346557" y="64388"/>
                </a:lnTo>
                <a:lnTo>
                  <a:pt x="443484" y="64388"/>
                </a:lnTo>
                <a:lnTo>
                  <a:pt x="443484" y="0"/>
                </a:lnTo>
                <a:close/>
              </a:path>
              <a:path w="443865" h="467995">
                <a:moveTo>
                  <a:pt x="443484" y="350266"/>
                </a:moveTo>
                <a:lnTo>
                  <a:pt x="381723" y="350266"/>
                </a:lnTo>
                <a:lnTo>
                  <a:pt x="389445" y="351917"/>
                </a:lnTo>
                <a:lnTo>
                  <a:pt x="398018" y="354584"/>
                </a:lnTo>
                <a:lnTo>
                  <a:pt x="424611" y="387223"/>
                </a:lnTo>
                <a:lnTo>
                  <a:pt x="426326" y="394843"/>
                </a:lnTo>
                <a:lnTo>
                  <a:pt x="424611" y="405257"/>
                </a:lnTo>
                <a:lnTo>
                  <a:pt x="398018" y="437007"/>
                </a:lnTo>
                <a:lnTo>
                  <a:pt x="389445" y="438658"/>
                </a:lnTo>
                <a:lnTo>
                  <a:pt x="381723" y="440436"/>
                </a:lnTo>
                <a:lnTo>
                  <a:pt x="443484" y="440436"/>
                </a:lnTo>
                <a:lnTo>
                  <a:pt x="443484" y="350266"/>
                </a:lnTo>
                <a:close/>
              </a:path>
              <a:path w="443865" h="467995">
                <a:moveTo>
                  <a:pt x="381723" y="358901"/>
                </a:moveTo>
                <a:lnTo>
                  <a:pt x="374002" y="360553"/>
                </a:lnTo>
                <a:lnTo>
                  <a:pt x="367144" y="361442"/>
                </a:lnTo>
                <a:lnTo>
                  <a:pt x="360273" y="365760"/>
                </a:lnTo>
                <a:lnTo>
                  <a:pt x="355130" y="369950"/>
                </a:lnTo>
                <a:lnTo>
                  <a:pt x="350837" y="376047"/>
                </a:lnTo>
                <a:lnTo>
                  <a:pt x="347408" y="381126"/>
                </a:lnTo>
                <a:lnTo>
                  <a:pt x="344830" y="387985"/>
                </a:lnTo>
                <a:lnTo>
                  <a:pt x="344830" y="403479"/>
                </a:lnTo>
                <a:lnTo>
                  <a:pt x="374002" y="431800"/>
                </a:lnTo>
                <a:lnTo>
                  <a:pt x="388581" y="431800"/>
                </a:lnTo>
                <a:lnTo>
                  <a:pt x="416039" y="403479"/>
                </a:lnTo>
                <a:lnTo>
                  <a:pt x="417753" y="394843"/>
                </a:lnTo>
                <a:lnTo>
                  <a:pt x="416039" y="387985"/>
                </a:lnTo>
                <a:lnTo>
                  <a:pt x="415175" y="381126"/>
                </a:lnTo>
                <a:lnTo>
                  <a:pt x="410883" y="376047"/>
                </a:lnTo>
                <a:lnTo>
                  <a:pt x="406603" y="369950"/>
                </a:lnTo>
                <a:lnTo>
                  <a:pt x="401446" y="365760"/>
                </a:lnTo>
                <a:lnTo>
                  <a:pt x="395452" y="361442"/>
                </a:lnTo>
                <a:lnTo>
                  <a:pt x="388581" y="360553"/>
                </a:lnTo>
                <a:lnTo>
                  <a:pt x="381723" y="358901"/>
                </a:lnTo>
                <a:close/>
              </a:path>
              <a:path w="443865" h="467995">
                <a:moveTo>
                  <a:pt x="443484" y="64388"/>
                </a:moveTo>
                <a:lnTo>
                  <a:pt x="415175" y="64388"/>
                </a:lnTo>
                <a:lnTo>
                  <a:pt x="415175" y="217170"/>
                </a:lnTo>
                <a:lnTo>
                  <a:pt x="443484" y="217170"/>
                </a:lnTo>
                <a:lnTo>
                  <a:pt x="443484" y="64388"/>
                </a:lnTo>
                <a:close/>
              </a:path>
              <a:path w="443865" h="467995">
                <a:moveTo>
                  <a:pt x="404888" y="181991"/>
                </a:moveTo>
                <a:lnTo>
                  <a:pt x="357708" y="181991"/>
                </a:lnTo>
                <a:lnTo>
                  <a:pt x="357708" y="201803"/>
                </a:lnTo>
                <a:lnTo>
                  <a:pt x="404888" y="201803"/>
                </a:lnTo>
                <a:lnTo>
                  <a:pt x="404888" y="181991"/>
                </a:lnTo>
                <a:close/>
              </a:path>
              <a:path w="443865" h="467995">
                <a:moveTo>
                  <a:pt x="404888" y="126237"/>
                </a:moveTo>
                <a:lnTo>
                  <a:pt x="357708" y="126237"/>
                </a:lnTo>
                <a:lnTo>
                  <a:pt x="357708" y="145923"/>
                </a:lnTo>
                <a:lnTo>
                  <a:pt x="404888" y="145923"/>
                </a:lnTo>
                <a:lnTo>
                  <a:pt x="404888" y="126237"/>
                </a:lnTo>
                <a:close/>
              </a:path>
              <a:path w="443865" h="467995">
                <a:moveTo>
                  <a:pt x="404888" y="73025"/>
                </a:moveTo>
                <a:lnTo>
                  <a:pt x="357708" y="73025"/>
                </a:lnTo>
                <a:lnTo>
                  <a:pt x="357708" y="91821"/>
                </a:lnTo>
                <a:lnTo>
                  <a:pt x="404888" y="91821"/>
                </a:lnTo>
                <a:lnTo>
                  <a:pt x="404888" y="73025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06551" y="129462"/>
            <a:ext cx="3386454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082675" algn="l"/>
              </a:tabLst>
            </a:pPr>
            <a:r>
              <a:rPr dirty="0"/>
              <a:t>	</a:t>
            </a:r>
            <a:r>
              <a:rPr dirty="0">
                <a:latin typeface="微软雅黑"/>
                <a:cs typeface="微软雅黑"/>
              </a:rPr>
              <a:t>软件操作与数据清理</a:t>
            </a:r>
          </a:p>
        </p:txBody>
      </p:sp>
      <p:sp>
        <p:nvSpPr>
          <p:cNvPr id="4" name="object 4"/>
          <p:cNvSpPr/>
          <p:nvPr/>
        </p:nvSpPr>
        <p:spPr>
          <a:xfrm>
            <a:off x="1043939" y="699516"/>
            <a:ext cx="659891" cy="8412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050442" y="1033585"/>
            <a:ext cx="7107555" cy="2479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indent="962025">
              <a:lnSpc>
                <a:spcPct val="100000"/>
              </a:lnSpc>
            </a:pPr>
            <a:r>
              <a:rPr sz="2000" spc="5" dirty="0">
                <a:latin typeface="微软雅黑"/>
                <a:cs typeface="微软雅黑"/>
              </a:rPr>
              <a:t>情形三</a:t>
            </a:r>
            <a:r>
              <a:rPr sz="2000" spc="-5" dirty="0">
                <a:latin typeface="微软雅黑"/>
                <a:cs typeface="微软雅黑"/>
              </a:rPr>
              <a:t>：</a:t>
            </a:r>
            <a:r>
              <a:rPr sz="2000" spc="5" dirty="0">
                <a:solidFill>
                  <a:srgbClr val="FF0000"/>
                </a:solidFill>
                <a:latin typeface="微软雅黑"/>
                <a:cs typeface="微软雅黑"/>
              </a:rPr>
              <a:t>身份</a:t>
            </a:r>
            <a:r>
              <a:rPr sz="2000" spc="-5" dirty="0">
                <a:solidFill>
                  <a:srgbClr val="FF0000"/>
                </a:solidFill>
                <a:latin typeface="微软雅黑"/>
                <a:cs typeface="微软雅黑"/>
              </a:rPr>
              <a:t>证</a:t>
            </a:r>
            <a:r>
              <a:rPr sz="2000" spc="5" dirty="0">
                <a:solidFill>
                  <a:srgbClr val="FF0000"/>
                </a:solidFill>
                <a:latin typeface="微软雅黑"/>
                <a:cs typeface="微软雅黑"/>
              </a:rPr>
              <a:t>号码</a:t>
            </a:r>
            <a:r>
              <a:rPr sz="2000" spc="-5" dirty="0">
                <a:solidFill>
                  <a:srgbClr val="FF0000"/>
                </a:solidFill>
                <a:latin typeface="微软雅黑"/>
                <a:cs typeface="微软雅黑"/>
              </a:rPr>
              <a:t>一</a:t>
            </a:r>
            <a:r>
              <a:rPr sz="2000" spc="-10" dirty="0">
                <a:solidFill>
                  <a:srgbClr val="FF0000"/>
                </a:solidFill>
                <a:latin typeface="微软雅黑"/>
                <a:cs typeface="微软雅黑"/>
              </a:rPr>
              <a:t>致</a:t>
            </a:r>
            <a:r>
              <a:rPr sz="2000" spc="5" dirty="0">
                <a:solidFill>
                  <a:srgbClr val="FF0000"/>
                </a:solidFill>
                <a:latin typeface="微软雅黑"/>
                <a:cs typeface="微软雅黑"/>
              </a:rPr>
              <a:t>但姓</a:t>
            </a:r>
            <a:r>
              <a:rPr sz="2000" spc="-15" dirty="0">
                <a:solidFill>
                  <a:srgbClr val="FF0000"/>
                </a:solidFill>
                <a:latin typeface="微软雅黑"/>
                <a:cs typeface="微软雅黑"/>
              </a:rPr>
              <a:t>名</a:t>
            </a:r>
            <a:r>
              <a:rPr sz="2000" spc="5" dirty="0">
                <a:solidFill>
                  <a:srgbClr val="FF0000"/>
                </a:solidFill>
                <a:latin typeface="微软雅黑"/>
                <a:cs typeface="微软雅黑"/>
              </a:rPr>
              <a:t>不一致</a:t>
            </a:r>
            <a:endParaRPr sz="2000" dirty="0">
              <a:latin typeface="微软雅黑"/>
              <a:cs typeface="微软雅黑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8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b="1" dirty="0">
                <a:solidFill>
                  <a:srgbClr val="0041A2"/>
                </a:solidFill>
                <a:latin typeface="微软雅黑"/>
                <a:cs typeface="微软雅黑"/>
              </a:rPr>
              <a:t>操作步骤：</a:t>
            </a:r>
            <a:endParaRPr sz="2000" dirty="0">
              <a:latin typeface="微软雅黑"/>
              <a:cs typeface="微软雅黑"/>
            </a:endParaRPr>
          </a:p>
          <a:p>
            <a:pPr marL="12700" marR="5080">
              <a:lnSpc>
                <a:spcPct val="150000"/>
              </a:lnSpc>
              <a:spcBef>
                <a:spcPts val="100"/>
              </a:spcBef>
            </a:pPr>
            <a:r>
              <a:rPr sz="1600" spc="-5" dirty="0">
                <a:latin typeface="微软雅黑"/>
                <a:cs typeface="微软雅黑"/>
              </a:rPr>
              <a:t>（</a:t>
            </a:r>
            <a:r>
              <a:rPr sz="1600" spc="-10" dirty="0">
                <a:latin typeface="微软雅黑"/>
                <a:cs typeface="微软雅黑"/>
              </a:rPr>
              <a:t>1</a:t>
            </a:r>
            <a:r>
              <a:rPr sz="1600" spc="-5" dirty="0">
                <a:latin typeface="微软雅黑"/>
                <a:cs typeface="微软雅黑"/>
              </a:rPr>
              <a:t>）在</a:t>
            </a:r>
            <a:r>
              <a:rPr sz="1600" spc="15" dirty="0">
                <a:latin typeface="微软雅黑"/>
                <a:cs typeface="微软雅黑"/>
              </a:rPr>
              <a:t> </a:t>
            </a:r>
            <a:r>
              <a:rPr sz="1600" spc="-5" dirty="0">
                <a:latin typeface="微软雅黑"/>
                <a:cs typeface="微软雅黑"/>
              </a:rPr>
              <a:t>“人员信息采集”模块，勾选姓名错</a:t>
            </a:r>
            <a:r>
              <a:rPr sz="1600" spc="0" dirty="0">
                <a:latin typeface="微软雅黑"/>
                <a:cs typeface="微软雅黑"/>
              </a:rPr>
              <a:t>误</a:t>
            </a:r>
            <a:r>
              <a:rPr sz="1600" spc="-5" dirty="0">
                <a:latin typeface="微软雅黑"/>
                <a:cs typeface="微软雅黑"/>
              </a:rPr>
              <a:t>的人</a:t>
            </a:r>
            <a:r>
              <a:rPr sz="1600" spc="0" dirty="0">
                <a:latin typeface="微软雅黑"/>
                <a:cs typeface="微软雅黑"/>
              </a:rPr>
              <a:t>员</a:t>
            </a:r>
            <a:r>
              <a:rPr sz="1600" spc="-5" dirty="0">
                <a:latin typeface="微软雅黑"/>
                <a:cs typeface="微软雅黑"/>
              </a:rPr>
              <a:t>信息</a:t>
            </a:r>
            <a:r>
              <a:rPr sz="1600" spc="5" dirty="0">
                <a:latin typeface="微软雅黑"/>
                <a:cs typeface="微软雅黑"/>
              </a:rPr>
              <a:t>，</a:t>
            </a:r>
            <a:r>
              <a:rPr sz="1600" spc="-5" dirty="0">
                <a:solidFill>
                  <a:srgbClr val="FF0000"/>
                </a:solidFill>
                <a:latin typeface="微软雅黑"/>
                <a:cs typeface="微软雅黑"/>
              </a:rPr>
              <a:t>修改</a:t>
            </a:r>
            <a:r>
              <a:rPr sz="1600" spc="0" dirty="0">
                <a:latin typeface="微软雅黑"/>
                <a:cs typeface="微软雅黑"/>
              </a:rPr>
              <a:t>为</a:t>
            </a:r>
            <a:r>
              <a:rPr sz="1600" spc="-5" dirty="0">
                <a:latin typeface="微软雅黑"/>
                <a:cs typeface="微软雅黑"/>
              </a:rPr>
              <a:t>正确</a:t>
            </a:r>
            <a:r>
              <a:rPr sz="1600" spc="0" dirty="0">
                <a:latin typeface="微软雅黑"/>
                <a:cs typeface="微软雅黑"/>
              </a:rPr>
              <a:t>的</a:t>
            </a:r>
            <a:r>
              <a:rPr sz="1600" spc="-5" dirty="0">
                <a:latin typeface="微软雅黑"/>
                <a:cs typeface="微软雅黑"/>
              </a:rPr>
              <a:t>员工 姓名；然后点击“报送”，随后点</a:t>
            </a:r>
            <a:r>
              <a:rPr sz="1600" spc="0" dirty="0">
                <a:latin typeface="微软雅黑"/>
                <a:cs typeface="微软雅黑"/>
              </a:rPr>
              <a:t>击</a:t>
            </a:r>
            <a:r>
              <a:rPr sz="1600" spc="-5" dirty="0">
                <a:latin typeface="微软雅黑"/>
                <a:cs typeface="微软雅黑"/>
              </a:rPr>
              <a:t>“获</a:t>
            </a:r>
            <a:r>
              <a:rPr sz="1600" spc="0" dirty="0">
                <a:latin typeface="微软雅黑"/>
                <a:cs typeface="微软雅黑"/>
              </a:rPr>
              <a:t>取</a:t>
            </a:r>
            <a:r>
              <a:rPr sz="1600" spc="-5" dirty="0">
                <a:latin typeface="微软雅黑"/>
                <a:cs typeface="微软雅黑"/>
              </a:rPr>
              <a:t>反馈</a:t>
            </a:r>
            <a:r>
              <a:rPr sz="1600" spc="0" dirty="0">
                <a:latin typeface="微软雅黑"/>
                <a:cs typeface="微软雅黑"/>
              </a:rPr>
              <a:t>”</a:t>
            </a:r>
            <a:r>
              <a:rPr sz="1600" spc="-5" dirty="0">
                <a:latin typeface="微软雅黑"/>
                <a:cs typeface="微软雅黑"/>
              </a:rPr>
              <a:t>，获</a:t>
            </a:r>
            <a:r>
              <a:rPr sz="1600" spc="0" dirty="0">
                <a:latin typeface="微软雅黑"/>
                <a:cs typeface="微软雅黑"/>
              </a:rPr>
              <a:t>取</a:t>
            </a:r>
            <a:r>
              <a:rPr sz="1600" spc="-5" dirty="0">
                <a:latin typeface="微软雅黑"/>
                <a:cs typeface="微软雅黑"/>
              </a:rPr>
              <a:t>人员</a:t>
            </a:r>
            <a:r>
              <a:rPr sz="1600" spc="0" dirty="0">
                <a:latin typeface="微软雅黑"/>
                <a:cs typeface="微软雅黑"/>
              </a:rPr>
              <a:t>信</a:t>
            </a:r>
            <a:r>
              <a:rPr sz="1600" spc="-5" dirty="0">
                <a:latin typeface="微软雅黑"/>
                <a:cs typeface="微软雅黑"/>
              </a:rPr>
              <a:t>息反</a:t>
            </a:r>
            <a:r>
              <a:rPr sz="1600" spc="0" dirty="0">
                <a:latin typeface="微软雅黑"/>
                <a:cs typeface="微软雅黑"/>
              </a:rPr>
              <a:t>馈</a:t>
            </a:r>
            <a:r>
              <a:rPr sz="1600" spc="-5" dirty="0">
                <a:latin typeface="微软雅黑"/>
                <a:cs typeface="微软雅黑"/>
              </a:rPr>
              <a:t>结</a:t>
            </a:r>
            <a:r>
              <a:rPr sz="1600" spc="0" dirty="0">
                <a:latin typeface="微软雅黑"/>
                <a:cs typeface="微软雅黑"/>
              </a:rPr>
              <a:t>果</a:t>
            </a:r>
            <a:r>
              <a:rPr sz="1600" spc="-5" dirty="0">
                <a:latin typeface="微软雅黑"/>
                <a:cs typeface="微软雅黑"/>
              </a:rPr>
              <a:t>。</a:t>
            </a:r>
            <a:endParaRPr sz="1600" dirty="0">
              <a:latin typeface="微软雅黑"/>
              <a:cs typeface="微软雅黑"/>
            </a:endParaRPr>
          </a:p>
          <a:p>
            <a:pPr marL="12700" marR="57150">
              <a:lnSpc>
                <a:spcPts val="2880"/>
              </a:lnSpc>
              <a:spcBef>
                <a:spcPts val="254"/>
              </a:spcBef>
            </a:pPr>
            <a:r>
              <a:rPr sz="1600" spc="-5" dirty="0">
                <a:latin typeface="微软雅黑"/>
                <a:cs typeface="微软雅黑"/>
              </a:rPr>
              <a:t>（</a:t>
            </a:r>
            <a:r>
              <a:rPr sz="1600" spc="-10" dirty="0">
                <a:latin typeface="微软雅黑"/>
                <a:cs typeface="微软雅黑"/>
              </a:rPr>
              <a:t>2</a:t>
            </a:r>
            <a:r>
              <a:rPr sz="1600" spc="-5" dirty="0">
                <a:latin typeface="微软雅黑"/>
                <a:cs typeface="微软雅黑"/>
              </a:rPr>
              <a:t>）更正申报表，将其中错误姓名</a:t>
            </a:r>
            <a:r>
              <a:rPr sz="1600" spc="0" dirty="0">
                <a:latin typeface="微软雅黑"/>
                <a:cs typeface="微软雅黑"/>
              </a:rPr>
              <a:t>行</a:t>
            </a:r>
            <a:r>
              <a:rPr sz="1600" spc="-5" dirty="0">
                <a:latin typeface="微软雅黑"/>
                <a:cs typeface="微软雅黑"/>
              </a:rPr>
              <a:t>删除</a:t>
            </a:r>
            <a:r>
              <a:rPr sz="1600" spc="0" dirty="0">
                <a:latin typeface="微软雅黑"/>
                <a:cs typeface="微软雅黑"/>
              </a:rPr>
              <a:t>，</a:t>
            </a:r>
            <a:r>
              <a:rPr sz="1600" spc="-5" dirty="0">
                <a:latin typeface="微软雅黑"/>
                <a:cs typeface="微软雅黑"/>
              </a:rPr>
              <a:t>并新</a:t>
            </a:r>
            <a:r>
              <a:rPr sz="1600" spc="0" dirty="0">
                <a:latin typeface="微软雅黑"/>
                <a:cs typeface="微软雅黑"/>
              </a:rPr>
              <a:t>增</a:t>
            </a:r>
            <a:r>
              <a:rPr sz="1600" spc="-5" dirty="0">
                <a:latin typeface="微软雅黑"/>
                <a:cs typeface="微软雅黑"/>
              </a:rPr>
              <a:t>一行</a:t>
            </a:r>
            <a:r>
              <a:rPr sz="1600" spc="0" dirty="0">
                <a:latin typeface="微软雅黑"/>
                <a:cs typeface="微软雅黑"/>
              </a:rPr>
              <a:t>同</a:t>
            </a:r>
            <a:r>
              <a:rPr sz="1600" spc="-5" dirty="0">
                <a:latin typeface="微软雅黑"/>
                <a:cs typeface="微软雅黑"/>
              </a:rPr>
              <a:t>一人</a:t>
            </a:r>
            <a:r>
              <a:rPr sz="1600" spc="0" dirty="0">
                <a:latin typeface="微软雅黑"/>
                <a:cs typeface="微软雅黑"/>
              </a:rPr>
              <a:t>员</a:t>
            </a:r>
            <a:r>
              <a:rPr sz="1600" spc="-5" dirty="0">
                <a:latin typeface="微软雅黑"/>
                <a:cs typeface="微软雅黑"/>
              </a:rPr>
              <a:t>的正</a:t>
            </a:r>
            <a:r>
              <a:rPr sz="1600" spc="0" dirty="0">
                <a:latin typeface="微软雅黑"/>
                <a:cs typeface="微软雅黑"/>
              </a:rPr>
              <a:t>确</a:t>
            </a:r>
            <a:r>
              <a:rPr sz="1600" spc="-5" dirty="0">
                <a:latin typeface="微软雅黑"/>
                <a:cs typeface="微软雅黑"/>
              </a:rPr>
              <a:t>信息， 并重新报送申报表。</a:t>
            </a:r>
            <a:r>
              <a:rPr sz="1600" spc="40" dirty="0">
                <a:latin typeface="微软雅黑"/>
                <a:cs typeface="微软雅黑"/>
              </a:rPr>
              <a:t> </a:t>
            </a:r>
            <a:r>
              <a:rPr sz="1600" spc="-5" dirty="0">
                <a:latin typeface="微软雅黑"/>
                <a:cs typeface="微软雅黑"/>
              </a:rPr>
              <a:t>（最近两个所属期的申报表）</a:t>
            </a:r>
            <a:endParaRPr sz="1600" dirty="0">
              <a:latin typeface="微软雅黑"/>
              <a:cs typeface="微软雅黑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3088" y="51815"/>
            <a:ext cx="443865" cy="467995"/>
          </a:xfrm>
          <a:custGeom>
            <a:avLst/>
            <a:gdLst/>
            <a:ahLst/>
            <a:cxnLst/>
            <a:rect l="l" t="t" r="r" b="b"/>
            <a:pathLst>
              <a:path w="443865" h="467995">
                <a:moveTo>
                  <a:pt x="123520" y="0"/>
                </a:moveTo>
                <a:lnTo>
                  <a:pt x="0" y="0"/>
                </a:lnTo>
                <a:lnTo>
                  <a:pt x="0" y="467868"/>
                </a:lnTo>
                <a:lnTo>
                  <a:pt x="123520" y="467868"/>
                </a:lnTo>
                <a:lnTo>
                  <a:pt x="123520" y="440436"/>
                </a:lnTo>
                <a:lnTo>
                  <a:pt x="61760" y="440436"/>
                </a:lnTo>
                <a:lnTo>
                  <a:pt x="45465" y="437007"/>
                </a:lnTo>
                <a:lnTo>
                  <a:pt x="18872" y="405257"/>
                </a:lnTo>
                <a:lnTo>
                  <a:pt x="17157" y="394843"/>
                </a:lnTo>
                <a:lnTo>
                  <a:pt x="18872" y="387223"/>
                </a:lnTo>
                <a:lnTo>
                  <a:pt x="45465" y="354584"/>
                </a:lnTo>
                <a:lnTo>
                  <a:pt x="61760" y="350266"/>
                </a:lnTo>
                <a:lnTo>
                  <a:pt x="123520" y="350266"/>
                </a:lnTo>
                <a:lnTo>
                  <a:pt x="123520" y="217170"/>
                </a:lnTo>
                <a:lnTo>
                  <a:pt x="26593" y="217170"/>
                </a:lnTo>
                <a:lnTo>
                  <a:pt x="26593" y="64388"/>
                </a:lnTo>
                <a:lnTo>
                  <a:pt x="123520" y="64388"/>
                </a:lnTo>
                <a:lnTo>
                  <a:pt x="123520" y="0"/>
                </a:lnTo>
                <a:close/>
              </a:path>
              <a:path w="443865" h="467995">
                <a:moveTo>
                  <a:pt x="123520" y="350266"/>
                </a:moveTo>
                <a:lnTo>
                  <a:pt x="61760" y="350266"/>
                </a:lnTo>
                <a:lnTo>
                  <a:pt x="72059" y="351917"/>
                </a:lnTo>
                <a:lnTo>
                  <a:pt x="79781" y="354584"/>
                </a:lnTo>
                <a:lnTo>
                  <a:pt x="106362" y="387223"/>
                </a:lnTo>
                <a:lnTo>
                  <a:pt x="106362" y="405257"/>
                </a:lnTo>
                <a:lnTo>
                  <a:pt x="79781" y="437007"/>
                </a:lnTo>
                <a:lnTo>
                  <a:pt x="61760" y="440436"/>
                </a:lnTo>
                <a:lnTo>
                  <a:pt x="123520" y="440436"/>
                </a:lnTo>
                <a:lnTo>
                  <a:pt x="123520" y="350266"/>
                </a:lnTo>
                <a:close/>
              </a:path>
              <a:path w="443865" h="467995">
                <a:moveTo>
                  <a:pt x="61760" y="358901"/>
                </a:moveTo>
                <a:lnTo>
                  <a:pt x="54902" y="360553"/>
                </a:lnTo>
                <a:lnTo>
                  <a:pt x="48031" y="361442"/>
                </a:lnTo>
                <a:lnTo>
                  <a:pt x="42036" y="365760"/>
                </a:lnTo>
                <a:lnTo>
                  <a:pt x="36880" y="369950"/>
                </a:lnTo>
                <a:lnTo>
                  <a:pt x="32600" y="376047"/>
                </a:lnTo>
                <a:lnTo>
                  <a:pt x="28308" y="381126"/>
                </a:lnTo>
                <a:lnTo>
                  <a:pt x="26593" y="387985"/>
                </a:lnTo>
                <a:lnTo>
                  <a:pt x="25730" y="394843"/>
                </a:lnTo>
                <a:lnTo>
                  <a:pt x="26593" y="403479"/>
                </a:lnTo>
                <a:lnTo>
                  <a:pt x="54902" y="431800"/>
                </a:lnTo>
                <a:lnTo>
                  <a:pt x="70345" y="431800"/>
                </a:lnTo>
                <a:lnTo>
                  <a:pt x="95211" y="410337"/>
                </a:lnTo>
                <a:lnTo>
                  <a:pt x="98653" y="403479"/>
                </a:lnTo>
                <a:lnTo>
                  <a:pt x="98653" y="387985"/>
                </a:lnTo>
                <a:lnTo>
                  <a:pt x="92646" y="376047"/>
                </a:lnTo>
                <a:lnTo>
                  <a:pt x="88353" y="369950"/>
                </a:lnTo>
                <a:lnTo>
                  <a:pt x="83210" y="365760"/>
                </a:lnTo>
                <a:lnTo>
                  <a:pt x="77203" y="361442"/>
                </a:lnTo>
                <a:lnTo>
                  <a:pt x="70345" y="360553"/>
                </a:lnTo>
                <a:lnTo>
                  <a:pt x="61760" y="358901"/>
                </a:lnTo>
                <a:close/>
              </a:path>
              <a:path w="443865" h="467995">
                <a:moveTo>
                  <a:pt x="123520" y="64388"/>
                </a:moveTo>
                <a:lnTo>
                  <a:pt x="96926" y="64388"/>
                </a:lnTo>
                <a:lnTo>
                  <a:pt x="96926" y="217170"/>
                </a:lnTo>
                <a:lnTo>
                  <a:pt x="123520" y="217170"/>
                </a:lnTo>
                <a:lnTo>
                  <a:pt x="123520" y="64388"/>
                </a:lnTo>
                <a:close/>
              </a:path>
              <a:path w="443865" h="467995">
                <a:moveTo>
                  <a:pt x="85775" y="181991"/>
                </a:moveTo>
                <a:lnTo>
                  <a:pt x="37744" y="181991"/>
                </a:lnTo>
                <a:lnTo>
                  <a:pt x="37744" y="201803"/>
                </a:lnTo>
                <a:lnTo>
                  <a:pt x="85775" y="201803"/>
                </a:lnTo>
                <a:lnTo>
                  <a:pt x="85775" y="181991"/>
                </a:lnTo>
                <a:close/>
              </a:path>
              <a:path w="443865" h="467995">
                <a:moveTo>
                  <a:pt x="85775" y="126237"/>
                </a:moveTo>
                <a:lnTo>
                  <a:pt x="37744" y="126237"/>
                </a:lnTo>
                <a:lnTo>
                  <a:pt x="37744" y="145923"/>
                </a:lnTo>
                <a:lnTo>
                  <a:pt x="85775" y="145923"/>
                </a:lnTo>
                <a:lnTo>
                  <a:pt x="85775" y="126237"/>
                </a:lnTo>
                <a:close/>
              </a:path>
              <a:path w="443865" h="467995">
                <a:moveTo>
                  <a:pt x="85775" y="73025"/>
                </a:moveTo>
                <a:lnTo>
                  <a:pt x="37744" y="73025"/>
                </a:lnTo>
                <a:lnTo>
                  <a:pt x="37744" y="91821"/>
                </a:lnTo>
                <a:lnTo>
                  <a:pt x="85775" y="91821"/>
                </a:lnTo>
                <a:lnTo>
                  <a:pt x="85775" y="73025"/>
                </a:lnTo>
                <a:close/>
              </a:path>
              <a:path w="443865" h="467995">
                <a:moveTo>
                  <a:pt x="286512" y="0"/>
                </a:moveTo>
                <a:lnTo>
                  <a:pt x="162979" y="0"/>
                </a:lnTo>
                <a:lnTo>
                  <a:pt x="162979" y="467868"/>
                </a:lnTo>
                <a:lnTo>
                  <a:pt x="286512" y="467868"/>
                </a:lnTo>
                <a:lnTo>
                  <a:pt x="286512" y="440436"/>
                </a:lnTo>
                <a:lnTo>
                  <a:pt x="224739" y="440436"/>
                </a:lnTo>
                <a:lnTo>
                  <a:pt x="216166" y="438658"/>
                </a:lnTo>
                <a:lnTo>
                  <a:pt x="207594" y="437007"/>
                </a:lnTo>
                <a:lnTo>
                  <a:pt x="199008" y="433578"/>
                </a:lnTo>
                <a:lnTo>
                  <a:pt x="193865" y="427482"/>
                </a:lnTo>
                <a:lnTo>
                  <a:pt x="187858" y="420624"/>
                </a:lnTo>
                <a:lnTo>
                  <a:pt x="183565" y="413766"/>
                </a:lnTo>
                <a:lnTo>
                  <a:pt x="181000" y="405257"/>
                </a:lnTo>
                <a:lnTo>
                  <a:pt x="179285" y="394843"/>
                </a:lnTo>
                <a:lnTo>
                  <a:pt x="181000" y="387223"/>
                </a:lnTo>
                <a:lnTo>
                  <a:pt x="207594" y="354584"/>
                </a:lnTo>
                <a:lnTo>
                  <a:pt x="224739" y="350266"/>
                </a:lnTo>
                <a:lnTo>
                  <a:pt x="286512" y="350266"/>
                </a:lnTo>
                <a:lnTo>
                  <a:pt x="286512" y="217170"/>
                </a:lnTo>
                <a:lnTo>
                  <a:pt x="189572" y="217170"/>
                </a:lnTo>
                <a:lnTo>
                  <a:pt x="189572" y="64388"/>
                </a:lnTo>
                <a:lnTo>
                  <a:pt x="286512" y="64388"/>
                </a:lnTo>
                <a:lnTo>
                  <a:pt x="286512" y="0"/>
                </a:lnTo>
                <a:close/>
              </a:path>
              <a:path w="443865" h="467995">
                <a:moveTo>
                  <a:pt x="286512" y="350266"/>
                </a:moveTo>
                <a:lnTo>
                  <a:pt x="224739" y="350266"/>
                </a:lnTo>
                <a:lnTo>
                  <a:pt x="234175" y="351917"/>
                </a:lnTo>
                <a:lnTo>
                  <a:pt x="242760" y="354584"/>
                </a:lnTo>
                <a:lnTo>
                  <a:pt x="249618" y="358901"/>
                </a:lnTo>
                <a:lnTo>
                  <a:pt x="256489" y="363093"/>
                </a:lnTo>
                <a:lnTo>
                  <a:pt x="262483" y="369950"/>
                </a:lnTo>
                <a:lnTo>
                  <a:pt x="266776" y="378587"/>
                </a:lnTo>
                <a:lnTo>
                  <a:pt x="269354" y="387223"/>
                </a:lnTo>
                <a:lnTo>
                  <a:pt x="269354" y="405257"/>
                </a:lnTo>
                <a:lnTo>
                  <a:pt x="242760" y="437007"/>
                </a:lnTo>
                <a:lnTo>
                  <a:pt x="224739" y="440436"/>
                </a:lnTo>
                <a:lnTo>
                  <a:pt x="286512" y="440436"/>
                </a:lnTo>
                <a:lnTo>
                  <a:pt x="286512" y="350266"/>
                </a:lnTo>
                <a:close/>
              </a:path>
              <a:path w="443865" h="467995">
                <a:moveTo>
                  <a:pt x="224739" y="358901"/>
                </a:moveTo>
                <a:lnTo>
                  <a:pt x="217030" y="360553"/>
                </a:lnTo>
                <a:lnTo>
                  <a:pt x="210159" y="361442"/>
                </a:lnTo>
                <a:lnTo>
                  <a:pt x="205016" y="365760"/>
                </a:lnTo>
                <a:lnTo>
                  <a:pt x="199008" y="369950"/>
                </a:lnTo>
                <a:lnTo>
                  <a:pt x="194716" y="376047"/>
                </a:lnTo>
                <a:lnTo>
                  <a:pt x="190436" y="381126"/>
                </a:lnTo>
                <a:lnTo>
                  <a:pt x="189572" y="387985"/>
                </a:lnTo>
                <a:lnTo>
                  <a:pt x="187858" y="394843"/>
                </a:lnTo>
                <a:lnTo>
                  <a:pt x="189572" y="403479"/>
                </a:lnTo>
                <a:lnTo>
                  <a:pt x="217030" y="431800"/>
                </a:lnTo>
                <a:lnTo>
                  <a:pt x="231609" y="431800"/>
                </a:lnTo>
                <a:lnTo>
                  <a:pt x="260769" y="403479"/>
                </a:lnTo>
                <a:lnTo>
                  <a:pt x="260769" y="387985"/>
                </a:lnTo>
                <a:lnTo>
                  <a:pt x="231609" y="360553"/>
                </a:lnTo>
                <a:lnTo>
                  <a:pt x="224739" y="358901"/>
                </a:lnTo>
                <a:close/>
              </a:path>
              <a:path w="443865" h="467995">
                <a:moveTo>
                  <a:pt x="286512" y="64388"/>
                </a:moveTo>
                <a:lnTo>
                  <a:pt x="258203" y="64388"/>
                </a:lnTo>
                <a:lnTo>
                  <a:pt x="258203" y="217170"/>
                </a:lnTo>
                <a:lnTo>
                  <a:pt x="286512" y="217170"/>
                </a:lnTo>
                <a:lnTo>
                  <a:pt x="286512" y="64388"/>
                </a:lnTo>
                <a:close/>
              </a:path>
              <a:path w="443865" h="467995">
                <a:moveTo>
                  <a:pt x="247904" y="181991"/>
                </a:moveTo>
                <a:lnTo>
                  <a:pt x="200723" y="181991"/>
                </a:lnTo>
                <a:lnTo>
                  <a:pt x="200723" y="201803"/>
                </a:lnTo>
                <a:lnTo>
                  <a:pt x="247904" y="201803"/>
                </a:lnTo>
                <a:lnTo>
                  <a:pt x="247904" y="181991"/>
                </a:lnTo>
                <a:close/>
              </a:path>
              <a:path w="443865" h="467995">
                <a:moveTo>
                  <a:pt x="247904" y="126237"/>
                </a:moveTo>
                <a:lnTo>
                  <a:pt x="200723" y="126237"/>
                </a:lnTo>
                <a:lnTo>
                  <a:pt x="200723" y="145923"/>
                </a:lnTo>
                <a:lnTo>
                  <a:pt x="247904" y="145923"/>
                </a:lnTo>
                <a:lnTo>
                  <a:pt x="247904" y="126237"/>
                </a:lnTo>
                <a:close/>
              </a:path>
              <a:path w="443865" h="467995">
                <a:moveTo>
                  <a:pt x="247904" y="73025"/>
                </a:moveTo>
                <a:lnTo>
                  <a:pt x="200723" y="73025"/>
                </a:lnTo>
                <a:lnTo>
                  <a:pt x="200723" y="91821"/>
                </a:lnTo>
                <a:lnTo>
                  <a:pt x="247904" y="91821"/>
                </a:lnTo>
                <a:lnTo>
                  <a:pt x="247904" y="73025"/>
                </a:lnTo>
                <a:close/>
              </a:path>
              <a:path w="443865" h="467995">
                <a:moveTo>
                  <a:pt x="443484" y="0"/>
                </a:moveTo>
                <a:lnTo>
                  <a:pt x="319963" y="0"/>
                </a:lnTo>
                <a:lnTo>
                  <a:pt x="319963" y="467868"/>
                </a:lnTo>
                <a:lnTo>
                  <a:pt x="443484" y="467868"/>
                </a:lnTo>
                <a:lnTo>
                  <a:pt x="443484" y="440436"/>
                </a:lnTo>
                <a:lnTo>
                  <a:pt x="381723" y="440436"/>
                </a:lnTo>
                <a:lnTo>
                  <a:pt x="371424" y="438658"/>
                </a:lnTo>
                <a:lnTo>
                  <a:pt x="339686" y="413766"/>
                </a:lnTo>
                <a:lnTo>
                  <a:pt x="336257" y="394843"/>
                </a:lnTo>
                <a:lnTo>
                  <a:pt x="337972" y="387223"/>
                </a:lnTo>
                <a:lnTo>
                  <a:pt x="339686" y="378587"/>
                </a:lnTo>
                <a:lnTo>
                  <a:pt x="343979" y="369950"/>
                </a:lnTo>
                <a:lnTo>
                  <a:pt x="349123" y="363093"/>
                </a:lnTo>
                <a:lnTo>
                  <a:pt x="355993" y="358901"/>
                </a:lnTo>
                <a:lnTo>
                  <a:pt x="362851" y="354584"/>
                </a:lnTo>
                <a:lnTo>
                  <a:pt x="371424" y="351917"/>
                </a:lnTo>
                <a:lnTo>
                  <a:pt x="381723" y="350266"/>
                </a:lnTo>
                <a:lnTo>
                  <a:pt x="443484" y="350266"/>
                </a:lnTo>
                <a:lnTo>
                  <a:pt x="443484" y="217170"/>
                </a:lnTo>
                <a:lnTo>
                  <a:pt x="346557" y="217170"/>
                </a:lnTo>
                <a:lnTo>
                  <a:pt x="346557" y="64388"/>
                </a:lnTo>
                <a:lnTo>
                  <a:pt x="443484" y="64388"/>
                </a:lnTo>
                <a:lnTo>
                  <a:pt x="443484" y="0"/>
                </a:lnTo>
                <a:close/>
              </a:path>
              <a:path w="443865" h="467995">
                <a:moveTo>
                  <a:pt x="443484" y="350266"/>
                </a:moveTo>
                <a:lnTo>
                  <a:pt x="381723" y="350266"/>
                </a:lnTo>
                <a:lnTo>
                  <a:pt x="389445" y="351917"/>
                </a:lnTo>
                <a:lnTo>
                  <a:pt x="398018" y="354584"/>
                </a:lnTo>
                <a:lnTo>
                  <a:pt x="424611" y="387223"/>
                </a:lnTo>
                <a:lnTo>
                  <a:pt x="426326" y="394843"/>
                </a:lnTo>
                <a:lnTo>
                  <a:pt x="424611" y="405257"/>
                </a:lnTo>
                <a:lnTo>
                  <a:pt x="398018" y="437007"/>
                </a:lnTo>
                <a:lnTo>
                  <a:pt x="389445" y="438658"/>
                </a:lnTo>
                <a:lnTo>
                  <a:pt x="381723" y="440436"/>
                </a:lnTo>
                <a:lnTo>
                  <a:pt x="443484" y="440436"/>
                </a:lnTo>
                <a:lnTo>
                  <a:pt x="443484" y="350266"/>
                </a:lnTo>
                <a:close/>
              </a:path>
              <a:path w="443865" h="467995">
                <a:moveTo>
                  <a:pt x="381723" y="358901"/>
                </a:moveTo>
                <a:lnTo>
                  <a:pt x="374002" y="360553"/>
                </a:lnTo>
                <a:lnTo>
                  <a:pt x="367144" y="361442"/>
                </a:lnTo>
                <a:lnTo>
                  <a:pt x="360273" y="365760"/>
                </a:lnTo>
                <a:lnTo>
                  <a:pt x="355130" y="369950"/>
                </a:lnTo>
                <a:lnTo>
                  <a:pt x="350837" y="376047"/>
                </a:lnTo>
                <a:lnTo>
                  <a:pt x="347408" y="381126"/>
                </a:lnTo>
                <a:lnTo>
                  <a:pt x="344830" y="387985"/>
                </a:lnTo>
                <a:lnTo>
                  <a:pt x="344830" y="403479"/>
                </a:lnTo>
                <a:lnTo>
                  <a:pt x="374002" y="431800"/>
                </a:lnTo>
                <a:lnTo>
                  <a:pt x="388581" y="431800"/>
                </a:lnTo>
                <a:lnTo>
                  <a:pt x="416039" y="403479"/>
                </a:lnTo>
                <a:lnTo>
                  <a:pt x="417753" y="394843"/>
                </a:lnTo>
                <a:lnTo>
                  <a:pt x="416039" y="387985"/>
                </a:lnTo>
                <a:lnTo>
                  <a:pt x="415175" y="381126"/>
                </a:lnTo>
                <a:lnTo>
                  <a:pt x="410883" y="376047"/>
                </a:lnTo>
                <a:lnTo>
                  <a:pt x="406603" y="369950"/>
                </a:lnTo>
                <a:lnTo>
                  <a:pt x="401446" y="365760"/>
                </a:lnTo>
                <a:lnTo>
                  <a:pt x="395452" y="361442"/>
                </a:lnTo>
                <a:lnTo>
                  <a:pt x="388581" y="360553"/>
                </a:lnTo>
                <a:lnTo>
                  <a:pt x="381723" y="358901"/>
                </a:lnTo>
                <a:close/>
              </a:path>
              <a:path w="443865" h="467995">
                <a:moveTo>
                  <a:pt x="443484" y="64388"/>
                </a:moveTo>
                <a:lnTo>
                  <a:pt x="415175" y="64388"/>
                </a:lnTo>
                <a:lnTo>
                  <a:pt x="415175" y="217170"/>
                </a:lnTo>
                <a:lnTo>
                  <a:pt x="443484" y="217170"/>
                </a:lnTo>
                <a:lnTo>
                  <a:pt x="443484" y="64388"/>
                </a:lnTo>
                <a:close/>
              </a:path>
              <a:path w="443865" h="467995">
                <a:moveTo>
                  <a:pt x="404888" y="181991"/>
                </a:moveTo>
                <a:lnTo>
                  <a:pt x="357708" y="181991"/>
                </a:lnTo>
                <a:lnTo>
                  <a:pt x="357708" y="201803"/>
                </a:lnTo>
                <a:lnTo>
                  <a:pt x="404888" y="201803"/>
                </a:lnTo>
                <a:lnTo>
                  <a:pt x="404888" y="181991"/>
                </a:lnTo>
                <a:close/>
              </a:path>
              <a:path w="443865" h="467995">
                <a:moveTo>
                  <a:pt x="404888" y="126237"/>
                </a:moveTo>
                <a:lnTo>
                  <a:pt x="357708" y="126237"/>
                </a:lnTo>
                <a:lnTo>
                  <a:pt x="357708" y="145923"/>
                </a:lnTo>
                <a:lnTo>
                  <a:pt x="404888" y="145923"/>
                </a:lnTo>
                <a:lnTo>
                  <a:pt x="404888" y="126237"/>
                </a:lnTo>
                <a:close/>
              </a:path>
              <a:path w="443865" h="467995">
                <a:moveTo>
                  <a:pt x="404888" y="73025"/>
                </a:moveTo>
                <a:lnTo>
                  <a:pt x="357708" y="73025"/>
                </a:lnTo>
                <a:lnTo>
                  <a:pt x="357708" y="91821"/>
                </a:lnTo>
                <a:lnTo>
                  <a:pt x="404888" y="91821"/>
                </a:lnTo>
                <a:lnTo>
                  <a:pt x="404888" y="73025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076704" y="129462"/>
            <a:ext cx="2316480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solidFill>
                  <a:srgbClr val="D9D9D9"/>
                </a:solidFill>
                <a:latin typeface="微软雅黑"/>
                <a:cs typeface="微软雅黑"/>
              </a:rPr>
              <a:t>软件操作与数据清理</a:t>
            </a:r>
            <a:endParaRPr sz="2000">
              <a:latin typeface="微软雅黑"/>
              <a:cs typeface="微软雅黑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043939" y="699516"/>
            <a:ext cx="659891" cy="8412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269363" y="1033585"/>
            <a:ext cx="3840479" cy="280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dirty="0">
                <a:latin typeface="微软雅黑"/>
                <a:cs typeface="微软雅黑"/>
              </a:rPr>
              <a:t>情形四：</a:t>
            </a:r>
            <a:r>
              <a:rPr sz="2000" spc="5" dirty="0">
                <a:solidFill>
                  <a:srgbClr val="FF0000"/>
                </a:solidFill>
                <a:latin typeface="微软雅黑"/>
                <a:cs typeface="微软雅黑"/>
              </a:rPr>
              <a:t>身份</a:t>
            </a:r>
            <a:r>
              <a:rPr sz="2000" spc="-5" dirty="0">
                <a:solidFill>
                  <a:srgbClr val="FF0000"/>
                </a:solidFill>
                <a:latin typeface="微软雅黑"/>
                <a:cs typeface="微软雅黑"/>
              </a:rPr>
              <a:t>证</a:t>
            </a:r>
            <a:r>
              <a:rPr sz="2000" spc="5" dirty="0">
                <a:solidFill>
                  <a:srgbClr val="FF0000"/>
                </a:solidFill>
                <a:latin typeface="微软雅黑"/>
                <a:cs typeface="微软雅黑"/>
              </a:rPr>
              <a:t>号码</a:t>
            </a:r>
            <a:r>
              <a:rPr sz="2000" spc="-5" dirty="0">
                <a:solidFill>
                  <a:srgbClr val="FF0000"/>
                </a:solidFill>
                <a:latin typeface="微软雅黑"/>
                <a:cs typeface="微软雅黑"/>
              </a:rPr>
              <a:t>和</a:t>
            </a:r>
            <a:r>
              <a:rPr sz="2000" spc="-10" dirty="0">
                <a:solidFill>
                  <a:srgbClr val="FF0000"/>
                </a:solidFill>
                <a:latin typeface="微软雅黑"/>
                <a:cs typeface="微软雅黑"/>
              </a:rPr>
              <a:t>姓</a:t>
            </a:r>
            <a:r>
              <a:rPr sz="2000" spc="5" dirty="0">
                <a:solidFill>
                  <a:srgbClr val="FF0000"/>
                </a:solidFill>
                <a:latin typeface="微软雅黑"/>
                <a:cs typeface="微软雅黑"/>
              </a:rPr>
              <a:t>名均</a:t>
            </a:r>
            <a:r>
              <a:rPr sz="2000" spc="-15" dirty="0">
                <a:solidFill>
                  <a:srgbClr val="FF0000"/>
                </a:solidFill>
                <a:latin typeface="微软雅黑"/>
                <a:cs typeface="微软雅黑"/>
              </a:rPr>
              <a:t>一</a:t>
            </a:r>
            <a:r>
              <a:rPr sz="2000" spc="5" dirty="0">
                <a:solidFill>
                  <a:srgbClr val="FF0000"/>
                </a:solidFill>
                <a:latin typeface="微软雅黑"/>
                <a:cs typeface="微软雅黑"/>
              </a:rPr>
              <a:t>致</a:t>
            </a:r>
            <a:endParaRPr sz="2000">
              <a:latin typeface="微软雅黑"/>
              <a:cs typeface="微软雅黑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50442" y="2090342"/>
            <a:ext cx="7133590" cy="13900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just">
              <a:lnSpc>
                <a:spcPct val="100000"/>
              </a:lnSpc>
            </a:pPr>
            <a:r>
              <a:rPr sz="2000" b="1" dirty="0">
                <a:solidFill>
                  <a:srgbClr val="0041A2"/>
                </a:solidFill>
                <a:latin typeface="微软雅黑"/>
                <a:cs typeface="微软雅黑"/>
              </a:rPr>
              <a:t>操作步骤：</a:t>
            </a:r>
            <a:endParaRPr sz="2000">
              <a:latin typeface="微软雅黑"/>
              <a:cs typeface="微软雅黑"/>
            </a:endParaRPr>
          </a:p>
          <a:p>
            <a:pPr marL="12700" marR="5080" algn="just">
              <a:lnSpc>
                <a:spcPct val="150000"/>
              </a:lnSpc>
              <a:spcBef>
                <a:spcPts val="100"/>
              </a:spcBef>
            </a:pPr>
            <a:r>
              <a:rPr sz="1600" spc="-5" dirty="0">
                <a:latin typeface="微软雅黑"/>
                <a:cs typeface="微软雅黑"/>
              </a:rPr>
              <a:t>如果核对了申报软件中身份证号码</a:t>
            </a:r>
            <a:r>
              <a:rPr sz="1600" spc="0" dirty="0">
                <a:latin typeface="微软雅黑"/>
                <a:cs typeface="微软雅黑"/>
              </a:rPr>
              <a:t>、</a:t>
            </a:r>
            <a:r>
              <a:rPr sz="1600" spc="-5" dirty="0">
                <a:latin typeface="微软雅黑"/>
                <a:cs typeface="微软雅黑"/>
              </a:rPr>
              <a:t>姓名</a:t>
            </a:r>
            <a:r>
              <a:rPr sz="1600" spc="0" dirty="0">
                <a:latin typeface="微软雅黑"/>
                <a:cs typeface="微软雅黑"/>
              </a:rPr>
              <a:t>等</a:t>
            </a:r>
            <a:r>
              <a:rPr sz="1600" spc="-5" dirty="0">
                <a:latin typeface="微软雅黑"/>
                <a:cs typeface="微软雅黑"/>
              </a:rPr>
              <a:t>相关</a:t>
            </a:r>
            <a:r>
              <a:rPr sz="1600" spc="0" dirty="0">
                <a:latin typeface="微软雅黑"/>
                <a:cs typeface="微软雅黑"/>
              </a:rPr>
              <a:t>信</a:t>
            </a:r>
            <a:r>
              <a:rPr sz="1600" spc="-5" dirty="0">
                <a:latin typeface="微软雅黑"/>
                <a:cs typeface="微软雅黑"/>
              </a:rPr>
              <a:t>息都</a:t>
            </a:r>
            <a:r>
              <a:rPr sz="1600" spc="0" dirty="0">
                <a:latin typeface="微软雅黑"/>
                <a:cs typeface="微软雅黑"/>
              </a:rPr>
              <a:t>是</a:t>
            </a:r>
            <a:r>
              <a:rPr sz="1600" spc="-5" dirty="0">
                <a:latin typeface="微软雅黑"/>
                <a:cs typeface="微软雅黑"/>
              </a:rPr>
              <a:t>正确</a:t>
            </a:r>
            <a:r>
              <a:rPr sz="1600" spc="0" dirty="0">
                <a:latin typeface="微软雅黑"/>
                <a:cs typeface="微软雅黑"/>
              </a:rPr>
              <a:t>无</a:t>
            </a:r>
            <a:r>
              <a:rPr sz="1600" spc="-5" dirty="0">
                <a:latin typeface="微软雅黑"/>
                <a:cs typeface="微软雅黑"/>
              </a:rPr>
              <a:t>误</a:t>
            </a:r>
            <a:r>
              <a:rPr sz="1600" spc="-15" dirty="0">
                <a:latin typeface="微软雅黑"/>
                <a:cs typeface="微软雅黑"/>
              </a:rPr>
              <a:t>的</a:t>
            </a:r>
            <a:r>
              <a:rPr sz="1600" spc="0" dirty="0">
                <a:latin typeface="微软雅黑"/>
                <a:cs typeface="微软雅黑"/>
              </a:rPr>
              <a:t>，</a:t>
            </a:r>
            <a:r>
              <a:rPr sz="1600" spc="-5" dirty="0">
                <a:latin typeface="微软雅黑"/>
                <a:cs typeface="微软雅黑"/>
              </a:rPr>
              <a:t>申报</a:t>
            </a:r>
            <a:r>
              <a:rPr sz="1600" spc="0" dirty="0">
                <a:latin typeface="微软雅黑"/>
                <a:cs typeface="微软雅黑"/>
              </a:rPr>
              <a:t>软</a:t>
            </a:r>
            <a:r>
              <a:rPr sz="1600" spc="-5" dirty="0">
                <a:latin typeface="微软雅黑"/>
                <a:cs typeface="微软雅黑"/>
              </a:rPr>
              <a:t>件 始终“验证不通过”，要将此信息</a:t>
            </a:r>
            <a:r>
              <a:rPr sz="1600" spc="0" dirty="0">
                <a:latin typeface="微软雅黑"/>
                <a:cs typeface="微软雅黑"/>
              </a:rPr>
              <a:t>反</a:t>
            </a:r>
            <a:r>
              <a:rPr sz="1600" spc="-5" dirty="0">
                <a:latin typeface="微软雅黑"/>
                <a:cs typeface="微软雅黑"/>
              </a:rPr>
              <a:t>馈所</a:t>
            </a:r>
            <a:r>
              <a:rPr sz="1600" spc="0" dirty="0">
                <a:latin typeface="微软雅黑"/>
                <a:cs typeface="微软雅黑"/>
              </a:rPr>
              <a:t>属</a:t>
            </a:r>
            <a:r>
              <a:rPr sz="1600" spc="-5" dirty="0">
                <a:latin typeface="微软雅黑"/>
                <a:cs typeface="微软雅黑"/>
              </a:rPr>
              <a:t>专管</a:t>
            </a:r>
            <a:r>
              <a:rPr sz="1600" spc="0" dirty="0">
                <a:latin typeface="微软雅黑"/>
                <a:cs typeface="微软雅黑"/>
              </a:rPr>
              <a:t>员</a:t>
            </a:r>
            <a:r>
              <a:rPr sz="1600" spc="-5" dirty="0">
                <a:latin typeface="微软雅黑"/>
                <a:cs typeface="微软雅黑"/>
              </a:rPr>
              <a:t>或主</a:t>
            </a:r>
            <a:r>
              <a:rPr sz="1600" spc="0" dirty="0">
                <a:latin typeface="微软雅黑"/>
                <a:cs typeface="微软雅黑"/>
              </a:rPr>
              <a:t>管</a:t>
            </a:r>
            <a:r>
              <a:rPr sz="1600" spc="-5" dirty="0">
                <a:latin typeface="微软雅黑"/>
                <a:cs typeface="微软雅黑"/>
              </a:rPr>
              <a:t>税务</a:t>
            </a:r>
            <a:r>
              <a:rPr sz="1600" spc="0" dirty="0">
                <a:latin typeface="微软雅黑"/>
                <a:cs typeface="微软雅黑"/>
              </a:rPr>
              <a:t>机</a:t>
            </a:r>
            <a:r>
              <a:rPr sz="1600" spc="-5" dirty="0">
                <a:latin typeface="微软雅黑"/>
                <a:cs typeface="微软雅黑"/>
              </a:rPr>
              <a:t>关，</a:t>
            </a:r>
            <a:r>
              <a:rPr sz="1600" spc="0" dirty="0">
                <a:latin typeface="微软雅黑"/>
                <a:cs typeface="微软雅黑"/>
              </a:rPr>
              <a:t>再</a:t>
            </a:r>
            <a:r>
              <a:rPr sz="1600" spc="-5" dirty="0">
                <a:latin typeface="微软雅黑"/>
                <a:cs typeface="微软雅黑"/>
              </a:rPr>
              <a:t>逐</a:t>
            </a:r>
            <a:r>
              <a:rPr sz="1600" dirty="0">
                <a:latin typeface="微软雅黑"/>
                <a:cs typeface="微软雅黑"/>
              </a:rPr>
              <a:t>级</a:t>
            </a:r>
            <a:r>
              <a:rPr sz="1600" spc="0" dirty="0">
                <a:latin typeface="微软雅黑"/>
                <a:cs typeface="微软雅黑"/>
              </a:rPr>
              <a:t>反馈 </a:t>
            </a:r>
            <a:r>
              <a:rPr sz="1600" spc="-5" dirty="0">
                <a:latin typeface="微软雅黑"/>
                <a:cs typeface="微软雅黑"/>
              </a:rPr>
              <a:t>至省局，省局反馈至税务总局【数</a:t>
            </a:r>
            <a:r>
              <a:rPr sz="1600" spc="0" dirty="0">
                <a:latin typeface="微软雅黑"/>
                <a:cs typeface="微软雅黑"/>
              </a:rPr>
              <a:t>据</a:t>
            </a:r>
            <a:r>
              <a:rPr sz="1600" spc="-5" dirty="0">
                <a:latin typeface="微软雅黑"/>
                <a:cs typeface="微软雅黑"/>
              </a:rPr>
              <a:t>清理</a:t>
            </a:r>
            <a:r>
              <a:rPr sz="1600" spc="0" dirty="0">
                <a:latin typeface="微软雅黑"/>
                <a:cs typeface="微软雅黑"/>
              </a:rPr>
              <a:t>组</a:t>
            </a:r>
            <a:r>
              <a:rPr sz="1600" spc="-5" dirty="0">
                <a:latin typeface="微软雅黑"/>
                <a:cs typeface="微软雅黑"/>
              </a:rPr>
              <a:t>】处</a:t>
            </a:r>
            <a:r>
              <a:rPr sz="1600" spc="0" dirty="0">
                <a:latin typeface="微软雅黑"/>
                <a:cs typeface="微软雅黑"/>
              </a:rPr>
              <a:t>理</a:t>
            </a:r>
            <a:r>
              <a:rPr sz="1600" spc="-5" dirty="0">
                <a:latin typeface="微软雅黑"/>
                <a:cs typeface="微软雅黑"/>
              </a:rPr>
              <a:t>。</a:t>
            </a:r>
            <a:endParaRPr sz="1600">
              <a:latin typeface="微软雅黑"/>
              <a:cs typeface="微软雅黑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0415" y="33528"/>
            <a:ext cx="396240" cy="433070"/>
          </a:xfrm>
          <a:custGeom>
            <a:avLst/>
            <a:gdLst/>
            <a:ahLst/>
            <a:cxnLst/>
            <a:rect l="l" t="t" r="r" b="b"/>
            <a:pathLst>
              <a:path w="396240" h="433070">
                <a:moveTo>
                  <a:pt x="198691" y="88900"/>
                </a:moveTo>
                <a:lnTo>
                  <a:pt x="151599" y="98044"/>
                </a:lnTo>
                <a:lnTo>
                  <a:pt x="116001" y="127000"/>
                </a:lnTo>
                <a:lnTo>
                  <a:pt x="98767" y="151257"/>
                </a:lnTo>
                <a:lnTo>
                  <a:pt x="98767" y="245872"/>
                </a:lnTo>
                <a:lnTo>
                  <a:pt x="106807" y="258572"/>
                </a:lnTo>
                <a:lnTo>
                  <a:pt x="114846" y="270129"/>
                </a:lnTo>
                <a:lnTo>
                  <a:pt x="125183" y="281559"/>
                </a:lnTo>
                <a:lnTo>
                  <a:pt x="136677" y="290830"/>
                </a:lnTo>
                <a:lnTo>
                  <a:pt x="136677" y="378587"/>
                </a:lnTo>
                <a:lnTo>
                  <a:pt x="151599" y="415544"/>
                </a:lnTo>
                <a:lnTo>
                  <a:pt x="190652" y="432816"/>
                </a:lnTo>
                <a:lnTo>
                  <a:pt x="198691" y="432816"/>
                </a:lnTo>
                <a:lnTo>
                  <a:pt x="198691" y="334772"/>
                </a:lnTo>
                <a:lnTo>
                  <a:pt x="159639" y="334772"/>
                </a:lnTo>
                <a:lnTo>
                  <a:pt x="159639" y="285114"/>
                </a:lnTo>
                <a:lnTo>
                  <a:pt x="158496" y="278130"/>
                </a:lnTo>
                <a:lnTo>
                  <a:pt x="153898" y="273558"/>
                </a:lnTo>
                <a:lnTo>
                  <a:pt x="144716" y="267716"/>
                </a:lnTo>
                <a:lnTo>
                  <a:pt x="136677" y="260858"/>
                </a:lnTo>
                <a:lnTo>
                  <a:pt x="128638" y="251587"/>
                </a:lnTo>
                <a:lnTo>
                  <a:pt x="122897" y="242316"/>
                </a:lnTo>
                <a:lnTo>
                  <a:pt x="118300" y="233172"/>
                </a:lnTo>
                <a:lnTo>
                  <a:pt x="114846" y="221614"/>
                </a:lnTo>
                <a:lnTo>
                  <a:pt x="111404" y="211200"/>
                </a:lnTo>
                <a:lnTo>
                  <a:pt x="111404" y="198500"/>
                </a:lnTo>
                <a:lnTo>
                  <a:pt x="113703" y="181229"/>
                </a:lnTo>
                <a:lnTo>
                  <a:pt x="136677" y="137287"/>
                </a:lnTo>
                <a:lnTo>
                  <a:pt x="181470" y="114300"/>
                </a:lnTo>
                <a:lnTo>
                  <a:pt x="198691" y="110744"/>
                </a:lnTo>
                <a:lnTo>
                  <a:pt x="198691" y="88900"/>
                </a:lnTo>
                <a:close/>
              </a:path>
              <a:path w="396240" h="433070">
                <a:moveTo>
                  <a:pt x="198691" y="88900"/>
                </a:moveTo>
                <a:lnTo>
                  <a:pt x="198691" y="110744"/>
                </a:lnTo>
                <a:lnTo>
                  <a:pt x="215925" y="114300"/>
                </a:lnTo>
                <a:lnTo>
                  <a:pt x="233146" y="118872"/>
                </a:lnTo>
                <a:lnTo>
                  <a:pt x="269900" y="149987"/>
                </a:lnTo>
                <a:lnTo>
                  <a:pt x="285978" y="198500"/>
                </a:lnTo>
                <a:lnTo>
                  <a:pt x="284835" y="211200"/>
                </a:lnTo>
                <a:lnTo>
                  <a:pt x="267601" y="252730"/>
                </a:lnTo>
                <a:lnTo>
                  <a:pt x="242341" y="274700"/>
                </a:lnTo>
                <a:lnTo>
                  <a:pt x="237744" y="279273"/>
                </a:lnTo>
                <a:lnTo>
                  <a:pt x="236601" y="285114"/>
                </a:lnTo>
                <a:lnTo>
                  <a:pt x="236601" y="334772"/>
                </a:lnTo>
                <a:lnTo>
                  <a:pt x="198691" y="334772"/>
                </a:lnTo>
                <a:lnTo>
                  <a:pt x="198691" y="432816"/>
                </a:lnTo>
                <a:lnTo>
                  <a:pt x="204431" y="432816"/>
                </a:lnTo>
                <a:lnTo>
                  <a:pt x="242341" y="415544"/>
                </a:lnTo>
                <a:lnTo>
                  <a:pt x="257263" y="389000"/>
                </a:lnTo>
                <a:lnTo>
                  <a:pt x="257263" y="290830"/>
                </a:lnTo>
                <a:lnTo>
                  <a:pt x="269900" y="282829"/>
                </a:lnTo>
                <a:lnTo>
                  <a:pt x="281393" y="272414"/>
                </a:lnTo>
                <a:lnTo>
                  <a:pt x="289433" y="259714"/>
                </a:lnTo>
                <a:lnTo>
                  <a:pt x="296316" y="247014"/>
                </a:lnTo>
                <a:lnTo>
                  <a:pt x="296316" y="149987"/>
                </a:lnTo>
                <a:lnTo>
                  <a:pt x="269900" y="115443"/>
                </a:lnTo>
                <a:lnTo>
                  <a:pt x="229704" y="93472"/>
                </a:lnTo>
                <a:lnTo>
                  <a:pt x="214769" y="91186"/>
                </a:lnTo>
                <a:lnTo>
                  <a:pt x="198691" y="88900"/>
                </a:lnTo>
                <a:close/>
              </a:path>
              <a:path w="396240" h="433070">
                <a:moveTo>
                  <a:pt x="98767" y="287400"/>
                </a:moveTo>
                <a:lnTo>
                  <a:pt x="96481" y="289687"/>
                </a:lnTo>
                <a:lnTo>
                  <a:pt x="91884" y="290830"/>
                </a:lnTo>
                <a:lnTo>
                  <a:pt x="57429" y="325500"/>
                </a:lnTo>
                <a:lnTo>
                  <a:pt x="55130" y="330073"/>
                </a:lnTo>
                <a:lnTo>
                  <a:pt x="53975" y="333501"/>
                </a:lnTo>
                <a:lnTo>
                  <a:pt x="55130" y="335914"/>
                </a:lnTo>
                <a:lnTo>
                  <a:pt x="57429" y="340487"/>
                </a:lnTo>
                <a:lnTo>
                  <a:pt x="60871" y="342773"/>
                </a:lnTo>
                <a:lnTo>
                  <a:pt x="65468" y="343916"/>
                </a:lnTo>
                <a:lnTo>
                  <a:pt x="67767" y="342773"/>
                </a:lnTo>
                <a:lnTo>
                  <a:pt x="71208" y="340487"/>
                </a:lnTo>
                <a:lnTo>
                  <a:pt x="98767" y="312800"/>
                </a:lnTo>
                <a:lnTo>
                  <a:pt x="98767" y="287400"/>
                </a:lnTo>
                <a:close/>
              </a:path>
              <a:path w="396240" h="433070">
                <a:moveTo>
                  <a:pt x="296316" y="287400"/>
                </a:moveTo>
                <a:lnTo>
                  <a:pt x="296316" y="313944"/>
                </a:lnTo>
                <a:lnTo>
                  <a:pt x="322732" y="340487"/>
                </a:lnTo>
                <a:lnTo>
                  <a:pt x="326174" y="342773"/>
                </a:lnTo>
                <a:lnTo>
                  <a:pt x="330771" y="343916"/>
                </a:lnTo>
                <a:lnTo>
                  <a:pt x="334225" y="342773"/>
                </a:lnTo>
                <a:lnTo>
                  <a:pt x="338810" y="340487"/>
                </a:lnTo>
                <a:lnTo>
                  <a:pt x="339966" y="335914"/>
                </a:lnTo>
                <a:lnTo>
                  <a:pt x="339966" y="330073"/>
                </a:lnTo>
                <a:lnTo>
                  <a:pt x="338810" y="325500"/>
                </a:lnTo>
                <a:lnTo>
                  <a:pt x="303212" y="290830"/>
                </a:lnTo>
                <a:lnTo>
                  <a:pt x="299758" y="289687"/>
                </a:lnTo>
                <a:lnTo>
                  <a:pt x="296316" y="287400"/>
                </a:lnTo>
                <a:close/>
              </a:path>
              <a:path w="396240" h="433070">
                <a:moveTo>
                  <a:pt x="296316" y="287400"/>
                </a:moveTo>
                <a:lnTo>
                  <a:pt x="289433" y="290830"/>
                </a:lnTo>
                <a:lnTo>
                  <a:pt x="287134" y="294259"/>
                </a:lnTo>
                <a:lnTo>
                  <a:pt x="285978" y="298958"/>
                </a:lnTo>
                <a:lnTo>
                  <a:pt x="287134" y="301244"/>
                </a:lnTo>
                <a:lnTo>
                  <a:pt x="289433" y="304673"/>
                </a:lnTo>
                <a:lnTo>
                  <a:pt x="296316" y="313944"/>
                </a:lnTo>
                <a:lnTo>
                  <a:pt x="296316" y="287400"/>
                </a:lnTo>
                <a:close/>
              </a:path>
              <a:path w="396240" h="433070">
                <a:moveTo>
                  <a:pt x="98767" y="287400"/>
                </a:moveTo>
                <a:lnTo>
                  <a:pt x="98767" y="312800"/>
                </a:lnTo>
                <a:lnTo>
                  <a:pt x="106807" y="304673"/>
                </a:lnTo>
                <a:lnTo>
                  <a:pt x="107962" y="301244"/>
                </a:lnTo>
                <a:lnTo>
                  <a:pt x="110261" y="298958"/>
                </a:lnTo>
                <a:lnTo>
                  <a:pt x="107962" y="294259"/>
                </a:lnTo>
                <a:lnTo>
                  <a:pt x="106807" y="290830"/>
                </a:lnTo>
                <a:lnTo>
                  <a:pt x="103365" y="289687"/>
                </a:lnTo>
                <a:lnTo>
                  <a:pt x="98767" y="287400"/>
                </a:lnTo>
                <a:close/>
              </a:path>
              <a:path w="396240" h="433070">
                <a:moveTo>
                  <a:pt x="296316" y="149987"/>
                </a:moveTo>
                <a:lnTo>
                  <a:pt x="296316" y="247014"/>
                </a:lnTo>
                <a:lnTo>
                  <a:pt x="300913" y="236600"/>
                </a:lnTo>
                <a:lnTo>
                  <a:pt x="305511" y="223900"/>
                </a:lnTo>
                <a:lnTo>
                  <a:pt x="307809" y="212344"/>
                </a:lnTo>
                <a:lnTo>
                  <a:pt x="307809" y="185800"/>
                </a:lnTo>
                <a:lnTo>
                  <a:pt x="305511" y="173100"/>
                </a:lnTo>
                <a:lnTo>
                  <a:pt x="300913" y="162687"/>
                </a:lnTo>
                <a:lnTo>
                  <a:pt x="296316" y="149987"/>
                </a:lnTo>
                <a:close/>
              </a:path>
              <a:path w="396240" h="433070">
                <a:moveTo>
                  <a:pt x="98767" y="151257"/>
                </a:moveTo>
                <a:lnTo>
                  <a:pt x="94183" y="162687"/>
                </a:lnTo>
                <a:lnTo>
                  <a:pt x="91884" y="175387"/>
                </a:lnTo>
                <a:lnTo>
                  <a:pt x="89585" y="185800"/>
                </a:lnTo>
                <a:lnTo>
                  <a:pt x="88430" y="198500"/>
                </a:lnTo>
                <a:lnTo>
                  <a:pt x="89585" y="211200"/>
                </a:lnTo>
                <a:lnTo>
                  <a:pt x="91884" y="223900"/>
                </a:lnTo>
                <a:lnTo>
                  <a:pt x="94183" y="234314"/>
                </a:lnTo>
                <a:lnTo>
                  <a:pt x="98767" y="245872"/>
                </a:lnTo>
                <a:lnTo>
                  <a:pt x="98767" y="151257"/>
                </a:lnTo>
                <a:close/>
              </a:path>
              <a:path w="396240" h="433070">
                <a:moveTo>
                  <a:pt x="62014" y="189230"/>
                </a:moveTo>
                <a:lnTo>
                  <a:pt x="5740" y="189230"/>
                </a:lnTo>
                <a:lnTo>
                  <a:pt x="2298" y="192786"/>
                </a:lnTo>
                <a:lnTo>
                  <a:pt x="0" y="195072"/>
                </a:lnTo>
                <a:lnTo>
                  <a:pt x="0" y="203073"/>
                </a:lnTo>
                <a:lnTo>
                  <a:pt x="2298" y="206629"/>
                </a:lnTo>
                <a:lnTo>
                  <a:pt x="5740" y="207772"/>
                </a:lnTo>
                <a:lnTo>
                  <a:pt x="9182" y="210058"/>
                </a:lnTo>
                <a:lnTo>
                  <a:pt x="58572" y="210058"/>
                </a:lnTo>
                <a:lnTo>
                  <a:pt x="62014" y="207772"/>
                </a:lnTo>
                <a:lnTo>
                  <a:pt x="65468" y="206629"/>
                </a:lnTo>
                <a:lnTo>
                  <a:pt x="67767" y="203073"/>
                </a:lnTo>
                <a:lnTo>
                  <a:pt x="67767" y="195072"/>
                </a:lnTo>
                <a:lnTo>
                  <a:pt x="65468" y="192786"/>
                </a:lnTo>
                <a:lnTo>
                  <a:pt x="62014" y="189230"/>
                </a:lnTo>
                <a:close/>
              </a:path>
              <a:path w="396240" h="433070">
                <a:moveTo>
                  <a:pt x="390499" y="189230"/>
                </a:moveTo>
                <a:lnTo>
                  <a:pt x="331927" y="189230"/>
                </a:lnTo>
                <a:lnTo>
                  <a:pt x="329628" y="192786"/>
                </a:lnTo>
                <a:lnTo>
                  <a:pt x="327329" y="195072"/>
                </a:lnTo>
                <a:lnTo>
                  <a:pt x="326174" y="198500"/>
                </a:lnTo>
                <a:lnTo>
                  <a:pt x="327329" y="203073"/>
                </a:lnTo>
                <a:lnTo>
                  <a:pt x="329628" y="206629"/>
                </a:lnTo>
                <a:lnTo>
                  <a:pt x="331927" y="207772"/>
                </a:lnTo>
                <a:lnTo>
                  <a:pt x="337667" y="210058"/>
                </a:lnTo>
                <a:lnTo>
                  <a:pt x="385902" y="210058"/>
                </a:lnTo>
                <a:lnTo>
                  <a:pt x="392798" y="206629"/>
                </a:lnTo>
                <a:lnTo>
                  <a:pt x="395097" y="203073"/>
                </a:lnTo>
                <a:lnTo>
                  <a:pt x="396240" y="198500"/>
                </a:lnTo>
                <a:lnTo>
                  <a:pt x="395097" y="195072"/>
                </a:lnTo>
                <a:lnTo>
                  <a:pt x="392798" y="192786"/>
                </a:lnTo>
                <a:lnTo>
                  <a:pt x="390499" y="189230"/>
                </a:lnTo>
                <a:close/>
              </a:path>
              <a:path w="396240" h="433070">
                <a:moveTo>
                  <a:pt x="65468" y="55372"/>
                </a:moveTo>
                <a:lnTo>
                  <a:pt x="60871" y="56514"/>
                </a:lnTo>
                <a:lnTo>
                  <a:pt x="57429" y="57658"/>
                </a:lnTo>
                <a:lnTo>
                  <a:pt x="55130" y="61213"/>
                </a:lnTo>
                <a:lnTo>
                  <a:pt x="53975" y="65786"/>
                </a:lnTo>
                <a:lnTo>
                  <a:pt x="55130" y="69214"/>
                </a:lnTo>
                <a:lnTo>
                  <a:pt x="57429" y="73913"/>
                </a:lnTo>
                <a:lnTo>
                  <a:pt x="91884" y="108458"/>
                </a:lnTo>
                <a:lnTo>
                  <a:pt x="96481" y="109600"/>
                </a:lnTo>
                <a:lnTo>
                  <a:pt x="98767" y="110744"/>
                </a:lnTo>
                <a:lnTo>
                  <a:pt x="98767" y="86613"/>
                </a:lnTo>
                <a:lnTo>
                  <a:pt x="71208" y="57658"/>
                </a:lnTo>
                <a:lnTo>
                  <a:pt x="67767" y="56514"/>
                </a:lnTo>
                <a:lnTo>
                  <a:pt x="65468" y="55372"/>
                </a:lnTo>
                <a:close/>
              </a:path>
              <a:path w="396240" h="433070">
                <a:moveTo>
                  <a:pt x="98767" y="86613"/>
                </a:moveTo>
                <a:lnTo>
                  <a:pt x="98767" y="110744"/>
                </a:lnTo>
                <a:lnTo>
                  <a:pt x="103365" y="109600"/>
                </a:lnTo>
                <a:lnTo>
                  <a:pt x="106807" y="108458"/>
                </a:lnTo>
                <a:lnTo>
                  <a:pt x="107962" y="105029"/>
                </a:lnTo>
                <a:lnTo>
                  <a:pt x="110261" y="100457"/>
                </a:lnTo>
                <a:lnTo>
                  <a:pt x="107962" y="96900"/>
                </a:lnTo>
                <a:lnTo>
                  <a:pt x="106807" y="93472"/>
                </a:lnTo>
                <a:lnTo>
                  <a:pt x="98767" y="86613"/>
                </a:lnTo>
                <a:close/>
              </a:path>
              <a:path w="396240" h="433070">
                <a:moveTo>
                  <a:pt x="296316" y="84200"/>
                </a:moveTo>
                <a:lnTo>
                  <a:pt x="289433" y="93472"/>
                </a:lnTo>
                <a:lnTo>
                  <a:pt x="287134" y="96900"/>
                </a:lnTo>
                <a:lnTo>
                  <a:pt x="285978" y="100457"/>
                </a:lnTo>
                <a:lnTo>
                  <a:pt x="287134" y="105029"/>
                </a:lnTo>
                <a:lnTo>
                  <a:pt x="289433" y="108458"/>
                </a:lnTo>
                <a:lnTo>
                  <a:pt x="291719" y="109600"/>
                </a:lnTo>
                <a:lnTo>
                  <a:pt x="296316" y="110744"/>
                </a:lnTo>
                <a:lnTo>
                  <a:pt x="296316" y="84200"/>
                </a:lnTo>
                <a:close/>
              </a:path>
              <a:path w="396240" h="433070">
                <a:moveTo>
                  <a:pt x="330771" y="55372"/>
                </a:moveTo>
                <a:lnTo>
                  <a:pt x="326174" y="56514"/>
                </a:lnTo>
                <a:lnTo>
                  <a:pt x="322732" y="57658"/>
                </a:lnTo>
                <a:lnTo>
                  <a:pt x="296316" y="84200"/>
                </a:lnTo>
                <a:lnTo>
                  <a:pt x="296316" y="110744"/>
                </a:lnTo>
                <a:lnTo>
                  <a:pt x="303212" y="108458"/>
                </a:lnTo>
                <a:lnTo>
                  <a:pt x="338810" y="73913"/>
                </a:lnTo>
                <a:lnTo>
                  <a:pt x="339966" y="69214"/>
                </a:lnTo>
                <a:lnTo>
                  <a:pt x="339966" y="61213"/>
                </a:lnTo>
                <a:lnTo>
                  <a:pt x="338810" y="57658"/>
                </a:lnTo>
                <a:lnTo>
                  <a:pt x="334225" y="56514"/>
                </a:lnTo>
                <a:lnTo>
                  <a:pt x="330771" y="55372"/>
                </a:lnTo>
                <a:close/>
              </a:path>
              <a:path w="396240" h="433070">
                <a:moveTo>
                  <a:pt x="198691" y="0"/>
                </a:moveTo>
                <a:lnTo>
                  <a:pt x="194094" y="0"/>
                </a:lnTo>
                <a:lnTo>
                  <a:pt x="190652" y="3429"/>
                </a:lnTo>
                <a:lnTo>
                  <a:pt x="188353" y="6985"/>
                </a:lnTo>
                <a:lnTo>
                  <a:pt x="188353" y="62357"/>
                </a:lnTo>
                <a:lnTo>
                  <a:pt x="190652" y="66929"/>
                </a:lnTo>
                <a:lnTo>
                  <a:pt x="194094" y="69214"/>
                </a:lnTo>
                <a:lnTo>
                  <a:pt x="198691" y="69214"/>
                </a:lnTo>
                <a:lnTo>
                  <a:pt x="198691" y="0"/>
                </a:lnTo>
                <a:close/>
              </a:path>
              <a:path w="396240" h="433070">
                <a:moveTo>
                  <a:pt x="198691" y="0"/>
                </a:moveTo>
                <a:lnTo>
                  <a:pt x="198691" y="69214"/>
                </a:lnTo>
                <a:lnTo>
                  <a:pt x="202145" y="69214"/>
                </a:lnTo>
                <a:lnTo>
                  <a:pt x="206730" y="62357"/>
                </a:lnTo>
                <a:lnTo>
                  <a:pt x="207886" y="60071"/>
                </a:lnTo>
                <a:lnTo>
                  <a:pt x="207886" y="9271"/>
                </a:lnTo>
                <a:lnTo>
                  <a:pt x="206730" y="6985"/>
                </a:lnTo>
                <a:lnTo>
                  <a:pt x="204431" y="3429"/>
                </a:lnTo>
                <a:lnTo>
                  <a:pt x="202145" y="1143"/>
                </a:lnTo>
                <a:lnTo>
                  <a:pt x="198691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006551" y="129462"/>
            <a:ext cx="534670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solidFill>
                  <a:srgbClr val="D9D9D9"/>
                </a:solidFill>
                <a:latin typeface="微软雅黑"/>
                <a:cs typeface="微软雅黑"/>
              </a:rPr>
              <a:t>回顾</a:t>
            </a:r>
            <a:endParaRPr sz="2000">
              <a:latin typeface="微软雅黑"/>
              <a:cs typeface="微软雅黑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836420" y="1347216"/>
            <a:ext cx="5817235" cy="408940"/>
          </a:xfrm>
          <a:custGeom>
            <a:avLst/>
            <a:gdLst/>
            <a:ahLst/>
            <a:cxnLst/>
            <a:rect l="l" t="t" r="r" b="b"/>
            <a:pathLst>
              <a:path w="5817234" h="408939">
                <a:moveTo>
                  <a:pt x="5749035" y="0"/>
                </a:moveTo>
                <a:lnTo>
                  <a:pt x="59575" y="525"/>
                </a:lnTo>
                <a:lnTo>
                  <a:pt x="22028" y="17935"/>
                </a:lnTo>
                <a:lnTo>
                  <a:pt x="1537" y="53619"/>
                </a:lnTo>
                <a:lnTo>
                  <a:pt x="0" y="68072"/>
                </a:lnTo>
                <a:lnTo>
                  <a:pt x="525" y="348856"/>
                </a:lnTo>
                <a:lnTo>
                  <a:pt x="17935" y="386403"/>
                </a:lnTo>
                <a:lnTo>
                  <a:pt x="53619" y="406894"/>
                </a:lnTo>
                <a:lnTo>
                  <a:pt x="68072" y="408432"/>
                </a:lnTo>
                <a:lnTo>
                  <a:pt x="5757532" y="407906"/>
                </a:lnTo>
                <a:lnTo>
                  <a:pt x="5795079" y="390496"/>
                </a:lnTo>
                <a:lnTo>
                  <a:pt x="5815570" y="354812"/>
                </a:lnTo>
                <a:lnTo>
                  <a:pt x="5817108" y="340360"/>
                </a:lnTo>
                <a:lnTo>
                  <a:pt x="5816582" y="59575"/>
                </a:lnTo>
                <a:lnTo>
                  <a:pt x="5799172" y="22028"/>
                </a:lnTo>
                <a:lnTo>
                  <a:pt x="5763488" y="1537"/>
                </a:lnTo>
                <a:lnTo>
                  <a:pt x="5749035" y="0"/>
                </a:lnTo>
                <a:close/>
              </a:path>
            </a:pathLst>
          </a:custGeom>
          <a:solidFill>
            <a:srgbClr val="FDE3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836420" y="1347216"/>
            <a:ext cx="5817235" cy="408940"/>
          </a:xfrm>
          <a:custGeom>
            <a:avLst/>
            <a:gdLst/>
            <a:ahLst/>
            <a:cxnLst/>
            <a:rect l="l" t="t" r="r" b="b"/>
            <a:pathLst>
              <a:path w="5817234" h="408939">
                <a:moveTo>
                  <a:pt x="0" y="68072"/>
                </a:moveTo>
                <a:lnTo>
                  <a:pt x="12873" y="28229"/>
                </a:lnTo>
                <a:lnTo>
                  <a:pt x="45701" y="3761"/>
                </a:lnTo>
                <a:lnTo>
                  <a:pt x="5749035" y="0"/>
                </a:lnTo>
                <a:lnTo>
                  <a:pt x="5763488" y="1537"/>
                </a:lnTo>
                <a:lnTo>
                  <a:pt x="5799172" y="22028"/>
                </a:lnTo>
                <a:lnTo>
                  <a:pt x="5816582" y="59575"/>
                </a:lnTo>
                <a:lnTo>
                  <a:pt x="5817108" y="340360"/>
                </a:lnTo>
                <a:lnTo>
                  <a:pt x="5815570" y="354812"/>
                </a:lnTo>
                <a:lnTo>
                  <a:pt x="5795079" y="390496"/>
                </a:lnTo>
                <a:lnTo>
                  <a:pt x="5757532" y="407906"/>
                </a:lnTo>
                <a:lnTo>
                  <a:pt x="68072" y="408432"/>
                </a:lnTo>
                <a:lnTo>
                  <a:pt x="53619" y="406894"/>
                </a:lnTo>
                <a:lnTo>
                  <a:pt x="17935" y="386403"/>
                </a:lnTo>
                <a:lnTo>
                  <a:pt x="525" y="348856"/>
                </a:lnTo>
                <a:lnTo>
                  <a:pt x="0" y="68072"/>
                </a:lnTo>
                <a:close/>
              </a:path>
            </a:pathLst>
          </a:custGeom>
          <a:ln w="9144">
            <a:solidFill>
              <a:srgbClr val="FAAE6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115057" y="1455476"/>
            <a:ext cx="5259705" cy="215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b="1" dirty="0">
                <a:latin typeface="微软雅黑"/>
                <a:cs typeface="微软雅黑"/>
              </a:rPr>
              <a:t>单位个税申报的人事</a:t>
            </a:r>
            <a:r>
              <a:rPr sz="1500" b="1" spc="-10" dirty="0">
                <a:latin typeface="微软雅黑"/>
                <a:cs typeface="微软雅黑"/>
              </a:rPr>
              <a:t>/</a:t>
            </a:r>
            <a:r>
              <a:rPr sz="1500" b="1" dirty="0">
                <a:latin typeface="微软雅黑"/>
                <a:cs typeface="微软雅黑"/>
              </a:rPr>
              <a:t>会计通知员工填写个税专项附加扣除信息</a:t>
            </a:r>
            <a:endParaRPr sz="1500">
              <a:latin typeface="微软雅黑"/>
              <a:cs typeface="微软雅黑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836420" y="2221992"/>
            <a:ext cx="5817235" cy="403860"/>
          </a:xfrm>
          <a:custGeom>
            <a:avLst/>
            <a:gdLst/>
            <a:ahLst/>
            <a:cxnLst/>
            <a:rect l="l" t="t" r="r" b="b"/>
            <a:pathLst>
              <a:path w="5817234" h="403860">
                <a:moveTo>
                  <a:pt x="5749798" y="0"/>
                </a:moveTo>
                <a:lnTo>
                  <a:pt x="60032" y="387"/>
                </a:lnTo>
                <a:lnTo>
                  <a:pt x="22222" y="17305"/>
                </a:lnTo>
                <a:lnTo>
                  <a:pt x="1552" y="52850"/>
                </a:lnTo>
                <a:lnTo>
                  <a:pt x="0" y="67309"/>
                </a:lnTo>
                <a:lnTo>
                  <a:pt x="387" y="343827"/>
                </a:lnTo>
                <a:lnTo>
                  <a:pt x="17305" y="381637"/>
                </a:lnTo>
                <a:lnTo>
                  <a:pt x="52850" y="402307"/>
                </a:lnTo>
                <a:lnTo>
                  <a:pt x="67310" y="403859"/>
                </a:lnTo>
                <a:lnTo>
                  <a:pt x="5757075" y="403472"/>
                </a:lnTo>
                <a:lnTo>
                  <a:pt x="5794885" y="386554"/>
                </a:lnTo>
                <a:lnTo>
                  <a:pt x="5815555" y="351009"/>
                </a:lnTo>
                <a:lnTo>
                  <a:pt x="5817108" y="336550"/>
                </a:lnTo>
                <a:lnTo>
                  <a:pt x="5816720" y="60032"/>
                </a:lnTo>
                <a:lnTo>
                  <a:pt x="5799802" y="22222"/>
                </a:lnTo>
                <a:lnTo>
                  <a:pt x="5764257" y="1552"/>
                </a:lnTo>
                <a:lnTo>
                  <a:pt x="5749798" y="0"/>
                </a:lnTo>
                <a:close/>
              </a:path>
            </a:pathLst>
          </a:custGeom>
          <a:solidFill>
            <a:srgbClr val="DBED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836420" y="2221992"/>
            <a:ext cx="5817235" cy="403860"/>
          </a:xfrm>
          <a:custGeom>
            <a:avLst/>
            <a:gdLst/>
            <a:ahLst/>
            <a:cxnLst/>
            <a:rect l="l" t="t" r="r" b="b"/>
            <a:pathLst>
              <a:path w="5817234" h="403860">
                <a:moveTo>
                  <a:pt x="0" y="67309"/>
                </a:moveTo>
                <a:lnTo>
                  <a:pt x="12991" y="27520"/>
                </a:lnTo>
                <a:lnTo>
                  <a:pt x="46070" y="3411"/>
                </a:lnTo>
                <a:lnTo>
                  <a:pt x="5749798" y="0"/>
                </a:lnTo>
                <a:lnTo>
                  <a:pt x="5764257" y="1552"/>
                </a:lnTo>
                <a:lnTo>
                  <a:pt x="5799802" y="22222"/>
                </a:lnTo>
                <a:lnTo>
                  <a:pt x="5816720" y="60032"/>
                </a:lnTo>
                <a:lnTo>
                  <a:pt x="5817108" y="336550"/>
                </a:lnTo>
                <a:lnTo>
                  <a:pt x="5815555" y="351009"/>
                </a:lnTo>
                <a:lnTo>
                  <a:pt x="5794885" y="386554"/>
                </a:lnTo>
                <a:lnTo>
                  <a:pt x="5757075" y="403472"/>
                </a:lnTo>
                <a:lnTo>
                  <a:pt x="67310" y="403859"/>
                </a:lnTo>
                <a:lnTo>
                  <a:pt x="52850" y="402307"/>
                </a:lnTo>
                <a:lnTo>
                  <a:pt x="17305" y="381637"/>
                </a:lnTo>
                <a:lnTo>
                  <a:pt x="387" y="343827"/>
                </a:lnTo>
                <a:lnTo>
                  <a:pt x="0" y="67309"/>
                </a:lnTo>
                <a:close/>
              </a:path>
            </a:pathLst>
          </a:custGeom>
          <a:ln w="9144">
            <a:solidFill>
              <a:srgbClr val="92CD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256282" y="2340920"/>
            <a:ext cx="4978400" cy="215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b="1" dirty="0">
                <a:latin typeface="微软雅黑"/>
                <a:cs typeface="微软雅黑"/>
              </a:rPr>
              <a:t>给员工做培训、指导他们在发工资之前需要采集好全部信息</a:t>
            </a:r>
            <a:endParaRPr sz="1500">
              <a:latin typeface="微软雅黑"/>
              <a:cs typeface="微软雅黑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787651" y="3095244"/>
            <a:ext cx="5913120" cy="4968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292095" y="3121151"/>
            <a:ext cx="4913376" cy="5120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834895" y="3122676"/>
            <a:ext cx="5818632" cy="4023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834895" y="3122676"/>
            <a:ext cx="5819140" cy="402590"/>
          </a:xfrm>
          <a:custGeom>
            <a:avLst/>
            <a:gdLst/>
            <a:ahLst/>
            <a:cxnLst/>
            <a:rect l="l" t="t" r="r" b="b"/>
            <a:pathLst>
              <a:path w="5819140" h="402589">
                <a:moveTo>
                  <a:pt x="0" y="67056"/>
                </a:moveTo>
                <a:lnTo>
                  <a:pt x="13031" y="27285"/>
                </a:lnTo>
                <a:lnTo>
                  <a:pt x="46195" y="3297"/>
                </a:lnTo>
                <a:lnTo>
                  <a:pt x="5751576" y="0"/>
                </a:lnTo>
                <a:lnTo>
                  <a:pt x="5766037" y="1557"/>
                </a:lnTo>
                <a:lnTo>
                  <a:pt x="5801535" y="22288"/>
                </a:lnTo>
                <a:lnTo>
                  <a:pt x="5818285" y="60186"/>
                </a:lnTo>
                <a:lnTo>
                  <a:pt x="5818632" y="335280"/>
                </a:lnTo>
                <a:lnTo>
                  <a:pt x="5817074" y="349741"/>
                </a:lnTo>
                <a:lnTo>
                  <a:pt x="5796343" y="385239"/>
                </a:lnTo>
                <a:lnTo>
                  <a:pt x="5758445" y="401989"/>
                </a:lnTo>
                <a:lnTo>
                  <a:pt x="67056" y="402336"/>
                </a:lnTo>
                <a:lnTo>
                  <a:pt x="52594" y="400778"/>
                </a:lnTo>
                <a:lnTo>
                  <a:pt x="17096" y="380047"/>
                </a:lnTo>
                <a:lnTo>
                  <a:pt x="346" y="342149"/>
                </a:lnTo>
                <a:lnTo>
                  <a:pt x="0" y="67056"/>
                </a:lnTo>
                <a:close/>
              </a:path>
            </a:pathLst>
          </a:custGeom>
          <a:ln w="9144">
            <a:solidFill>
              <a:srgbClr val="70AD4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333244" y="3142488"/>
            <a:ext cx="4831080" cy="42976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2446401" y="3227888"/>
            <a:ext cx="4597400" cy="215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b="1" dirty="0">
                <a:latin typeface="微软雅黑"/>
                <a:cs typeface="微软雅黑"/>
              </a:rPr>
              <a:t>单位在发放工资之前计算本期税后收入，进行工资发放</a:t>
            </a:r>
            <a:endParaRPr sz="1500">
              <a:latin typeface="微软雅黑"/>
              <a:cs typeface="微软雅黑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787651" y="3986784"/>
            <a:ext cx="5913120" cy="4968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874520" y="4021835"/>
            <a:ext cx="5737859" cy="48463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834895" y="4014215"/>
            <a:ext cx="5818632" cy="40233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834895" y="4014215"/>
            <a:ext cx="5819140" cy="402590"/>
          </a:xfrm>
          <a:custGeom>
            <a:avLst/>
            <a:gdLst/>
            <a:ahLst/>
            <a:cxnLst/>
            <a:rect l="l" t="t" r="r" b="b"/>
            <a:pathLst>
              <a:path w="5819140" h="402589">
                <a:moveTo>
                  <a:pt x="0" y="67056"/>
                </a:moveTo>
                <a:lnTo>
                  <a:pt x="13031" y="27307"/>
                </a:lnTo>
                <a:lnTo>
                  <a:pt x="46195" y="3302"/>
                </a:lnTo>
                <a:lnTo>
                  <a:pt x="5751576" y="0"/>
                </a:lnTo>
                <a:lnTo>
                  <a:pt x="5766037" y="1560"/>
                </a:lnTo>
                <a:lnTo>
                  <a:pt x="5801535" y="22308"/>
                </a:lnTo>
                <a:lnTo>
                  <a:pt x="5818285" y="60194"/>
                </a:lnTo>
                <a:lnTo>
                  <a:pt x="5818632" y="335280"/>
                </a:lnTo>
                <a:lnTo>
                  <a:pt x="5817074" y="349726"/>
                </a:lnTo>
                <a:lnTo>
                  <a:pt x="5796343" y="385221"/>
                </a:lnTo>
                <a:lnTo>
                  <a:pt x="5758445" y="401989"/>
                </a:lnTo>
                <a:lnTo>
                  <a:pt x="67056" y="402336"/>
                </a:lnTo>
                <a:lnTo>
                  <a:pt x="52594" y="400775"/>
                </a:lnTo>
                <a:lnTo>
                  <a:pt x="17096" y="380027"/>
                </a:lnTo>
                <a:lnTo>
                  <a:pt x="346" y="342141"/>
                </a:lnTo>
                <a:lnTo>
                  <a:pt x="0" y="67056"/>
                </a:lnTo>
                <a:close/>
              </a:path>
            </a:pathLst>
          </a:custGeom>
          <a:ln w="9144">
            <a:solidFill>
              <a:srgbClr val="7158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2019426" y="4119819"/>
            <a:ext cx="5449570" cy="216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b="1" spc="-5" dirty="0">
                <a:latin typeface="微软雅黑"/>
                <a:cs typeface="微软雅黑"/>
              </a:rPr>
              <a:t>次月导入/核对税款数据，确认无误后进行申报表报送，缴纳税款</a:t>
            </a:r>
            <a:endParaRPr sz="1500">
              <a:latin typeface="微软雅黑"/>
              <a:cs typeface="微软雅黑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4535423" y="1833372"/>
            <a:ext cx="280670" cy="318770"/>
          </a:xfrm>
          <a:custGeom>
            <a:avLst/>
            <a:gdLst/>
            <a:ahLst/>
            <a:cxnLst/>
            <a:rect l="l" t="t" r="r" b="b"/>
            <a:pathLst>
              <a:path w="280670" h="318769">
                <a:moveTo>
                  <a:pt x="280415" y="178307"/>
                </a:moveTo>
                <a:lnTo>
                  <a:pt x="0" y="178307"/>
                </a:lnTo>
                <a:lnTo>
                  <a:pt x="140208" y="318515"/>
                </a:lnTo>
                <a:lnTo>
                  <a:pt x="280415" y="178307"/>
                </a:lnTo>
                <a:close/>
              </a:path>
              <a:path w="280670" h="318769">
                <a:moveTo>
                  <a:pt x="210312" y="0"/>
                </a:moveTo>
                <a:lnTo>
                  <a:pt x="70103" y="0"/>
                </a:lnTo>
                <a:lnTo>
                  <a:pt x="70103" y="178307"/>
                </a:lnTo>
                <a:lnTo>
                  <a:pt x="210312" y="178307"/>
                </a:lnTo>
                <a:lnTo>
                  <a:pt x="210312" y="0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535423" y="2735579"/>
            <a:ext cx="280670" cy="317500"/>
          </a:xfrm>
          <a:custGeom>
            <a:avLst/>
            <a:gdLst/>
            <a:ahLst/>
            <a:cxnLst/>
            <a:rect l="l" t="t" r="r" b="b"/>
            <a:pathLst>
              <a:path w="280670" h="317500">
                <a:moveTo>
                  <a:pt x="280415" y="176783"/>
                </a:moveTo>
                <a:lnTo>
                  <a:pt x="0" y="176783"/>
                </a:lnTo>
                <a:lnTo>
                  <a:pt x="140208" y="316992"/>
                </a:lnTo>
                <a:lnTo>
                  <a:pt x="280415" y="176783"/>
                </a:lnTo>
                <a:close/>
              </a:path>
              <a:path w="280670" h="317500">
                <a:moveTo>
                  <a:pt x="210312" y="0"/>
                </a:moveTo>
                <a:lnTo>
                  <a:pt x="70103" y="0"/>
                </a:lnTo>
                <a:lnTo>
                  <a:pt x="70103" y="176783"/>
                </a:lnTo>
                <a:lnTo>
                  <a:pt x="210312" y="176783"/>
                </a:lnTo>
                <a:lnTo>
                  <a:pt x="210312" y="0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535423" y="3614928"/>
            <a:ext cx="280670" cy="318770"/>
          </a:xfrm>
          <a:custGeom>
            <a:avLst/>
            <a:gdLst/>
            <a:ahLst/>
            <a:cxnLst/>
            <a:rect l="l" t="t" r="r" b="b"/>
            <a:pathLst>
              <a:path w="280670" h="318770">
                <a:moveTo>
                  <a:pt x="280415" y="178308"/>
                </a:moveTo>
                <a:lnTo>
                  <a:pt x="0" y="178308"/>
                </a:lnTo>
                <a:lnTo>
                  <a:pt x="140208" y="318516"/>
                </a:lnTo>
                <a:lnTo>
                  <a:pt x="280415" y="178308"/>
                </a:lnTo>
                <a:close/>
              </a:path>
              <a:path w="280670" h="318770">
                <a:moveTo>
                  <a:pt x="210312" y="0"/>
                </a:moveTo>
                <a:lnTo>
                  <a:pt x="70103" y="0"/>
                </a:lnTo>
                <a:lnTo>
                  <a:pt x="70103" y="178308"/>
                </a:lnTo>
                <a:lnTo>
                  <a:pt x="210312" y="178308"/>
                </a:lnTo>
                <a:lnTo>
                  <a:pt x="210312" y="0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>
            <a:spLocks noGrp="1"/>
          </p:cNvSpPr>
          <p:nvPr>
            <p:ph type="title"/>
          </p:nvPr>
        </p:nvSpPr>
        <p:spPr>
          <a:xfrm>
            <a:off x="983386" y="740586"/>
            <a:ext cx="4349115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>
                <a:solidFill>
                  <a:srgbClr val="C00000"/>
                </a:solidFill>
                <a:latin typeface="微软雅黑"/>
                <a:cs typeface="微软雅黑"/>
              </a:rPr>
              <a:t>一、专项附加扣除信息</a:t>
            </a:r>
            <a:r>
              <a:rPr spc="-15" dirty="0">
                <a:solidFill>
                  <a:srgbClr val="C00000"/>
                </a:solidFill>
                <a:latin typeface="微软雅黑"/>
                <a:cs typeface="微软雅黑"/>
              </a:rPr>
              <a:t>采</a:t>
            </a:r>
            <a:r>
              <a:rPr dirty="0">
                <a:solidFill>
                  <a:srgbClr val="C00000"/>
                </a:solidFill>
                <a:latin typeface="微软雅黑"/>
                <a:cs typeface="微软雅黑"/>
              </a:rPr>
              <a:t>集的</a:t>
            </a:r>
            <a:r>
              <a:rPr spc="-15" dirty="0">
                <a:solidFill>
                  <a:srgbClr val="C00000"/>
                </a:solidFill>
                <a:latin typeface="微软雅黑"/>
                <a:cs typeface="微软雅黑"/>
              </a:rPr>
              <a:t>整</a:t>
            </a:r>
            <a:r>
              <a:rPr dirty="0">
                <a:solidFill>
                  <a:srgbClr val="C00000"/>
                </a:solidFill>
                <a:latin typeface="微软雅黑"/>
                <a:cs typeface="微软雅黑"/>
              </a:rPr>
              <a:t>体流程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0415" y="33528"/>
            <a:ext cx="396240" cy="433070"/>
          </a:xfrm>
          <a:custGeom>
            <a:avLst/>
            <a:gdLst/>
            <a:ahLst/>
            <a:cxnLst/>
            <a:rect l="l" t="t" r="r" b="b"/>
            <a:pathLst>
              <a:path w="396240" h="433070">
                <a:moveTo>
                  <a:pt x="198691" y="88900"/>
                </a:moveTo>
                <a:lnTo>
                  <a:pt x="151599" y="98044"/>
                </a:lnTo>
                <a:lnTo>
                  <a:pt x="116001" y="127000"/>
                </a:lnTo>
                <a:lnTo>
                  <a:pt x="98767" y="151257"/>
                </a:lnTo>
                <a:lnTo>
                  <a:pt x="98767" y="245872"/>
                </a:lnTo>
                <a:lnTo>
                  <a:pt x="106807" y="258572"/>
                </a:lnTo>
                <a:lnTo>
                  <a:pt x="114846" y="270129"/>
                </a:lnTo>
                <a:lnTo>
                  <a:pt x="125183" y="281559"/>
                </a:lnTo>
                <a:lnTo>
                  <a:pt x="136677" y="290830"/>
                </a:lnTo>
                <a:lnTo>
                  <a:pt x="136677" y="378587"/>
                </a:lnTo>
                <a:lnTo>
                  <a:pt x="151599" y="415544"/>
                </a:lnTo>
                <a:lnTo>
                  <a:pt x="190652" y="432816"/>
                </a:lnTo>
                <a:lnTo>
                  <a:pt x="198691" y="432816"/>
                </a:lnTo>
                <a:lnTo>
                  <a:pt x="198691" y="334772"/>
                </a:lnTo>
                <a:lnTo>
                  <a:pt x="159639" y="334772"/>
                </a:lnTo>
                <a:lnTo>
                  <a:pt x="159639" y="285114"/>
                </a:lnTo>
                <a:lnTo>
                  <a:pt x="158496" y="278130"/>
                </a:lnTo>
                <a:lnTo>
                  <a:pt x="153898" y="273558"/>
                </a:lnTo>
                <a:lnTo>
                  <a:pt x="144716" y="267716"/>
                </a:lnTo>
                <a:lnTo>
                  <a:pt x="136677" y="260858"/>
                </a:lnTo>
                <a:lnTo>
                  <a:pt x="128638" y="251587"/>
                </a:lnTo>
                <a:lnTo>
                  <a:pt x="122897" y="242316"/>
                </a:lnTo>
                <a:lnTo>
                  <a:pt x="118300" y="233172"/>
                </a:lnTo>
                <a:lnTo>
                  <a:pt x="114846" y="221614"/>
                </a:lnTo>
                <a:lnTo>
                  <a:pt x="111404" y="211200"/>
                </a:lnTo>
                <a:lnTo>
                  <a:pt x="111404" y="198500"/>
                </a:lnTo>
                <a:lnTo>
                  <a:pt x="113703" y="181229"/>
                </a:lnTo>
                <a:lnTo>
                  <a:pt x="136677" y="137287"/>
                </a:lnTo>
                <a:lnTo>
                  <a:pt x="181470" y="114300"/>
                </a:lnTo>
                <a:lnTo>
                  <a:pt x="198691" y="110744"/>
                </a:lnTo>
                <a:lnTo>
                  <a:pt x="198691" y="88900"/>
                </a:lnTo>
                <a:close/>
              </a:path>
              <a:path w="396240" h="433070">
                <a:moveTo>
                  <a:pt x="198691" y="88900"/>
                </a:moveTo>
                <a:lnTo>
                  <a:pt x="198691" y="110744"/>
                </a:lnTo>
                <a:lnTo>
                  <a:pt x="215925" y="114300"/>
                </a:lnTo>
                <a:lnTo>
                  <a:pt x="233146" y="118872"/>
                </a:lnTo>
                <a:lnTo>
                  <a:pt x="269900" y="149987"/>
                </a:lnTo>
                <a:lnTo>
                  <a:pt x="285978" y="198500"/>
                </a:lnTo>
                <a:lnTo>
                  <a:pt x="284835" y="211200"/>
                </a:lnTo>
                <a:lnTo>
                  <a:pt x="267601" y="252730"/>
                </a:lnTo>
                <a:lnTo>
                  <a:pt x="242341" y="274700"/>
                </a:lnTo>
                <a:lnTo>
                  <a:pt x="237744" y="279273"/>
                </a:lnTo>
                <a:lnTo>
                  <a:pt x="236601" y="285114"/>
                </a:lnTo>
                <a:lnTo>
                  <a:pt x="236601" y="334772"/>
                </a:lnTo>
                <a:lnTo>
                  <a:pt x="198691" y="334772"/>
                </a:lnTo>
                <a:lnTo>
                  <a:pt x="198691" y="432816"/>
                </a:lnTo>
                <a:lnTo>
                  <a:pt x="204431" y="432816"/>
                </a:lnTo>
                <a:lnTo>
                  <a:pt x="242341" y="415544"/>
                </a:lnTo>
                <a:lnTo>
                  <a:pt x="257263" y="389000"/>
                </a:lnTo>
                <a:lnTo>
                  <a:pt x="257263" y="290830"/>
                </a:lnTo>
                <a:lnTo>
                  <a:pt x="269900" y="282829"/>
                </a:lnTo>
                <a:lnTo>
                  <a:pt x="281393" y="272414"/>
                </a:lnTo>
                <a:lnTo>
                  <a:pt x="289433" y="259714"/>
                </a:lnTo>
                <a:lnTo>
                  <a:pt x="296316" y="247014"/>
                </a:lnTo>
                <a:lnTo>
                  <a:pt x="296316" y="149987"/>
                </a:lnTo>
                <a:lnTo>
                  <a:pt x="269900" y="115443"/>
                </a:lnTo>
                <a:lnTo>
                  <a:pt x="229704" y="93472"/>
                </a:lnTo>
                <a:lnTo>
                  <a:pt x="214769" y="91186"/>
                </a:lnTo>
                <a:lnTo>
                  <a:pt x="198691" y="88900"/>
                </a:lnTo>
                <a:close/>
              </a:path>
              <a:path w="396240" h="433070">
                <a:moveTo>
                  <a:pt x="98767" y="287400"/>
                </a:moveTo>
                <a:lnTo>
                  <a:pt x="96481" y="289687"/>
                </a:lnTo>
                <a:lnTo>
                  <a:pt x="91884" y="290830"/>
                </a:lnTo>
                <a:lnTo>
                  <a:pt x="57429" y="325500"/>
                </a:lnTo>
                <a:lnTo>
                  <a:pt x="55130" y="330073"/>
                </a:lnTo>
                <a:lnTo>
                  <a:pt x="53975" y="333501"/>
                </a:lnTo>
                <a:lnTo>
                  <a:pt x="55130" y="335914"/>
                </a:lnTo>
                <a:lnTo>
                  <a:pt x="57429" y="340487"/>
                </a:lnTo>
                <a:lnTo>
                  <a:pt x="60871" y="342773"/>
                </a:lnTo>
                <a:lnTo>
                  <a:pt x="65468" y="343916"/>
                </a:lnTo>
                <a:lnTo>
                  <a:pt x="67767" y="342773"/>
                </a:lnTo>
                <a:lnTo>
                  <a:pt x="71208" y="340487"/>
                </a:lnTo>
                <a:lnTo>
                  <a:pt x="98767" y="312800"/>
                </a:lnTo>
                <a:lnTo>
                  <a:pt x="98767" y="287400"/>
                </a:lnTo>
                <a:close/>
              </a:path>
              <a:path w="396240" h="433070">
                <a:moveTo>
                  <a:pt x="296316" y="287400"/>
                </a:moveTo>
                <a:lnTo>
                  <a:pt x="296316" y="313944"/>
                </a:lnTo>
                <a:lnTo>
                  <a:pt x="322732" y="340487"/>
                </a:lnTo>
                <a:lnTo>
                  <a:pt x="326174" y="342773"/>
                </a:lnTo>
                <a:lnTo>
                  <a:pt x="330771" y="343916"/>
                </a:lnTo>
                <a:lnTo>
                  <a:pt x="334225" y="342773"/>
                </a:lnTo>
                <a:lnTo>
                  <a:pt x="338810" y="340487"/>
                </a:lnTo>
                <a:lnTo>
                  <a:pt x="339966" y="335914"/>
                </a:lnTo>
                <a:lnTo>
                  <a:pt x="339966" y="330073"/>
                </a:lnTo>
                <a:lnTo>
                  <a:pt x="338810" y="325500"/>
                </a:lnTo>
                <a:lnTo>
                  <a:pt x="303212" y="290830"/>
                </a:lnTo>
                <a:lnTo>
                  <a:pt x="299758" y="289687"/>
                </a:lnTo>
                <a:lnTo>
                  <a:pt x="296316" y="287400"/>
                </a:lnTo>
                <a:close/>
              </a:path>
              <a:path w="396240" h="433070">
                <a:moveTo>
                  <a:pt x="296316" y="287400"/>
                </a:moveTo>
                <a:lnTo>
                  <a:pt x="289433" y="290830"/>
                </a:lnTo>
                <a:lnTo>
                  <a:pt x="287134" y="294259"/>
                </a:lnTo>
                <a:lnTo>
                  <a:pt x="285978" y="298958"/>
                </a:lnTo>
                <a:lnTo>
                  <a:pt x="287134" y="301244"/>
                </a:lnTo>
                <a:lnTo>
                  <a:pt x="289433" y="304673"/>
                </a:lnTo>
                <a:lnTo>
                  <a:pt x="296316" y="313944"/>
                </a:lnTo>
                <a:lnTo>
                  <a:pt x="296316" y="287400"/>
                </a:lnTo>
                <a:close/>
              </a:path>
              <a:path w="396240" h="433070">
                <a:moveTo>
                  <a:pt x="98767" y="287400"/>
                </a:moveTo>
                <a:lnTo>
                  <a:pt x="98767" y="312800"/>
                </a:lnTo>
                <a:lnTo>
                  <a:pt x="106807" y="304673"/>
                </a:lnTo>
                <a:lnTo>
                  <a:pt x="107962" y="301244"/>
                </a:lnTo>
                <a:lnTo>
                  <a:pt x="110261" y="298958"/>
                </a:lnTo>
                <a:lnTo>
                  <a:pt x="107962" y="294259"/>
                </a:lnTo>
                <a:lnTo>
                  <a:pt x="106807" y="290830"/>
                </a:lnTo>
                <a:lnTo>
                  <a:pt x="103365" y="289687"/>
                </a:lnTo>
                <a:lnTo>
                  <a:pt x="98767" y="287400"/>
                </a:lnTo>
                <a:close/>
              </a:path>
              <a:path w="396240" h="433070">
                <a:moveTo>
                  <a:pt x="296316" y="149987"/>
                </a:moveTo>
                <a:lnTo>
                  <a:pt x="296316" y="247014"/>
                </a:lnTo>
                <a:lnTo>
                  <a:pt x="300913" y="236600"/>
                </a:lnTo>
                <a:lnTo>
                  <a:pt x="305511" y="223900"/>
                </a:lnTo>
                <a:lnTo>
                  <a:pt x="307809" y="212344"/>
                </a:lnTo>
                <a:lnTo>
                  <a:pt x="307809" y="185800"/>
                </a:lnTo>
                <a:lnTo>
                  <a:pt x="305511" y="173100"/>
                </a:lnTo>
                <a:lnTo>
                  <a:pt x="300913" y="162687"/>
                </a:lnTo>
                <a:lnTo>
                  <a:pt x="296316" y="149987"/>
                </a:lnTo>
                <a:close/>
              </a:path>
              <a:path w="396240" h="433070">
                <a:moveTo>
                  <a:pt x="98767" y="151257"/>
                </a:moveTo>
                <a:lnTo>
                  <a:pt x="94183" y="162687"/>
                </a:lnTo>
                <a:lnTo>
                  <a:pt x="91884" y="175387"/>
                </a:lnTo>
                <a:lnTo>
                  <a:pt x="89585" y="185800"/>
                </a:lnTo>
                <a:lnTo>
                  <a:pt x="88430" y="198500"/>
                </a:lnTo>
                <a:lnTo>
                  <a:pt x="89585" y="211200"/>
                </a:lnTo>
                <a:lnTo>
                  <a:pt x="91884" y="223900"/>
                </a:lnTo>
                <a:lnTo>
                  <a:pt x="94183" y="234314"/>
                </a:lnTo>
                <a:lnTo>
                  <a:pt x="98767" y="245872"/>
                </a:lnTo>
                <a:lnTo>
                  <a:pt x="98767" y="151257"/>
                </a:lnTo>
                <a:close/>
              </a:path>
              <a:path w="396240" h="433070">
                <a:moveTo>
                  <a:pt x="62014" y="189230"/>
                </a:moveTo>
                <a:lnTo>
                  <a:pt x="5740" y="189230"/>
                </a:lnTo>
                <a:lnTo>
                  <a:pt x="2298" y="192786"/>
                </a:lnTo>
                <a:lnTo>
                  <a:pt x="0" y="195072"/>
                </a:lnTo>
                <a:lnTo>
                  <a:pt x="0" y="203073"/>
                </a:lnTo>
                <a:lnTo>
                  <a:pt x="2298" y="206629"/>
                </a:lnTo>
                <a:lnTo>
                  <a:pt x="5740" y="207772"/>
                </a:lnTo>
                <a:lnTo>
                  <a:pt x="9182" y="210058"/>
                </a:lnTo>
                <a:lnTo>
                  <a:pt x="58572" y="210058"/>
                </a:lnTo>
                <a:lnTo>
                  <a:pt x="62014" y="207772"/>
                </a:lnTo>
                <a:lnTo>
                  <a:pt x="65468" y="206629"/>
                </a:lnTo>
                <a:lnTo>
                  <a:pt x="67767" y="203073"/>
                </a:lnTo>
                <a:lnTo>
                  <a:pt x="67767" y="195072"/>
                </a:lnTo>
                <a:lnTo>
                  <a:pt x="65468" y="192786"/>
                </a:lnTo>
                <a:lnTo>
                  <a:pt x="62014" y="189230"/>
                </a:lnTo>
                <a:close/>
              </a:path>
              <a:path w="396240" h="433070">
                <a:moveTo>
                  <a:pt x="390499" y="189230"/>
                </a:moveTo>
                <a:lnTo>
                  <a:pt x="331927" y="189230"/>
                </a:lnTo>
                <a:lnTo>
                  <a:pt x="329628" y="192786"/>
                </a:lnTo>
                <a:lnTo>
                  <a:pt x="327329" y="195072"/>
                </a:lnTo>
                <a:lnTo>
                  <a:pt x="326174" y="198500"/>
                </a:lnTo>
                <a:lnTo>
                  <a:pt x="327329" y="203073"/>
                </a:lnTo>
                <a:lnTo>
                  <a:pt x="329628" y="206629"/>
                </a:lnTo>
                <a:lnTo>
                  <a:pt x="331927" y="207772"/>
                </a:lnTo>
                <a:lnTo>
                  <a:pt x="337667" y="210058"/>
                </a:lnTo>
                <a:lnTo>
                  <a:pt x="385902" y="210058"/>
                </a:lnTo>
                <a:lnTo>
                  <a:pt x="392798" y="206629"/>
                </a:lnTo>
                <a:lnTo>
                  <a:pt x="395097" y="203073"/>
                </a:lnTo>
                <a:lnTo>
                  <a:pt x="396240" y="198500"/>
                </a:lnTo>
                <a:lnTo>
                  <a:pt x="395097" y="195072"/>
                </a:lnTo>
                <a:lnTo>
                  <a:pt x="392798" y="192786"/>
                </a:lnTo>
                <a:lnTo>
                  <a:pt x="390499" y="189230"/>
                </a:lnTo>
                <a:close/>
              </a:path>
              <a:path w="396240" h="433070">
                <a:moveTo>
                  <a:pt x="65468" y="55372"/>
                </a:moveTo>
                <a:lnTo>
                  <a:pt x="60871" y="56514"/>
                </a:lnTo>
                <a:lnTo>
                  <a:pt x="57429" y="57658"/>
                </a:lnTo>
                <a:lnTo>
                  <a:pt x="55130" y="61213"/>
                </a:lnTo>
                <a:lnTo>
                  <a:pt x="53975" y="65786"/>
                </a:lnTo>
                <a:lnTo>
                  <a:pt x="55130" y="69214"/>
                </a:lnTo>
                <a:lnTo>
                  <a:pt x="57429" y="73913"/>
                </a:lnTo>
                <a:lnTo>
                  <a:pt x="91884" y="108458"/>
                </a:lnTo>
                <a:lnTo>
                  <a:pt x="96481" y="109600"/>
                </a:lnTo>
                <a:lnTo>
                  <a:pt x="98767" y="110744"/>
                </a:lnTo>
                <a:lnTo>
                  <a:pt x="98767" y="86613"/>
                </a:lnTo>
                <a:lnTo>
                  <a:pt x="71208" y="57658"/>
                </a:lnTo>
                <a:lnTo>
                  <a:pt x="67767" y="56514"/>
                </a:lnTo>
                <a:lnTo>
                  <a:pt x="65468" y="55372"/>
                </a:lnTo>
                <a:close/>
              </a:path>
              <a:path w="396240" h="433070">
                <a:moveTo>
                  <a:pt x="98767" y="86613"/>
                </a:moveTo>
                <a:lnTo>
                  <a:pt x="98767" y="110744"/>
                </a:lnTo>
                <a:lnTo>
                  <a:pt x="103365" y="109600"/>
                </a:lnTo>
                <a:lnTo>
                  <a:pt x="106807" y="108458"/>
                </a:lnTo>
                <a:lnTo>
                  <a:pt x="107962" y="105029"/>
                </a:lnTo>
                <a:lnTo>
                  <a:pt x="110261" y="100457"/>
                </a:lnTo>
                <a:lnTo>
                  <a:pt x="107962" y="96900"/>
                </a:lnTo>
                <a:lnTo>
                  <a:pt x="106807" y="93472"/>
                </a:lnTo>
                <a:lnTo>
                  <a:pt x="98767" y="86613"/>
                </a:lnTo>
                <a:close/>
              </a:path>
              <a:path w="396240" h="433070">
                <a:moveTo>
                  <a:pt x="296316" y="84200"/>
                </a:moveTo>
                <a:lnTo>
                  <a:pt x="289433" y="93472"/>
                </a:lnTo>
                <a:lnTo>
                  <a:pt x="287134" y="96900"/>
                </a:lnTo>
                <a:lnTo>
                  <a:pt x="285978" y="100457"/>
                </a:lnTo>
                <a:lnTo>
                  <a:pt x="287134" y="105029"/>
                </a:lnTo>
                <a:lnTo>
                  <a:pt x="289433" y="108458"/>
                </a:lnTo>
                <a:lnTo>
                  <a:pt x="291719" y="109600"/>
                </a:lnTo>
                <a:lnTo>
                  <a:pt x="296316" y="110744"/>
                </a:lnTo>
                <a:lnTo>
                  <a:pt x="296316" y="84200"/>
                </a:lnTo>
                <a:close/>
              </a:path>
              <a:path w="396240" h="433070">
                <a:moveTo>
                  <a:pt x="330771" y="55372"/>
                </a:moveTo>
                <a:lnTo>
                  <a:pt x="326174" y="56514"/>
                </a:lnTo>
                <a:lnTo>
                  <a:pt x="322732" y="57658"/>
                </a:lnTo>
                <a:lnTo>
                  <a:pt x="296316" y="84200"/>
                </a:lnTo>
                <a:lnTo>
                  <a:pt x="296316" y="110744"/>
                </a:lnTo>
                <a:lnTo>
                  <a:pt x="303212" y="108458"/>
                </a:lnTo>
                <a:lnTo>
                  <a:pt x="338810" y="73913"/>
                </a:lnTo>
                <a:lnTo>
                  <a:pt x="339966" y="69214"/>
                </a:lnTo>
                <a:lnTo>
                  <a:pt x="339966" y="61213"/>
                </a:lnTo>
                <a:lnTo>
                  <a:pt x="338810" y="57658"/>
                </a:lnTo>
                <a:lnTo>
                  <a:pt x="334225" y="56514"/>
                </a:lnTo>
                <a:lnTo>
                  <a:pt x="330771" y="55372"/>
                </a:lnTo>
                <a:close/>
              </a:path>
              <a:path w="396240" h="433070">
                <a:moveTo>
                  <a:pt x="198691" y="0"/>
                </a:moveTo>
                <a:lnTo>
                  <a:pt x="194094" y="0"/>
                </a:lnTo>
                <a:lnTo>
                  <a:pt x="190652" y="3429"/>
                </a:lnTo>
                <a:lnTo>
                  <a:pt x="188353" y="6985"/>
                </a:lnTo>
                <a:lnTo>
                  <a:pt x="188353" y="62357"/>
                </a:lnTo>
                <a:lnTo>
                  <a:pt x="190652" y="66929"/>
                </a:lnTo>
                <a:lnTo>
                  <a:pt x="194094" y="69214"/>
                </a:lnTo>
                <a:lnTo>
                  <a:pt x="198691" y="69214"/>
                </a:lnTo>
                <a:lnTo>
                  <a:pt x="198691" y="0"/>
                </a:lnTo>
                <a:close/>
              </a:path>
              <a:path w="396240" h="433070">
                <a:moveTo>
                  <a:pt x="198691" y="0"/>
                </a:moveTo>
                <a:lnTo>
                  <a:pt x="198691" y="69214"/>
                </a:lnTo>
                <a:lnTo>
                  <a:pt x="202145" y="69214"/>
                </a:lnTo>
                <a:lnTo>
                  <a:pt x="206730" y="62357"/>
                </a:lnTo>
                <a:lnTo>
                  <a:pt x="207886" y="60071"/>
                </a:lnTo>
                <a:lnTo>
                  <a:pt x="207886" y="9271"/>
                </a:lnTo>
                <a:lnTo>
                  <a:pt x="206730" y="6985"/>
                </a:lnTo>
                <a:lnTo>
                  <a:pt x="204431" y="3429"/>
                </a:lnTo>
                <a:lnTo>
                  <a:pt x="202145" y="1143"/>
                </a:lnTo>
                <a:lnTo>
                  <a:pt x="198691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006551" y="129462"/>
            <a:ext cx="534670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solidFill>
                  <a:srgbClr val="D9D9D9"/>
                </a:solidFill>
                <a:latin typeface="微软雅黑"/>
                <a:cs typeface="微软雅黑"/>
              </a:rPr>
              <a:t>回顾</a:t>
            </a:r>
            <a:endParaRPr sz="2000">
              <a:latin typeface="微软雅黑"/>
              <a:cs typeface="微软雅黑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06576" y="740586"/>
            <a:ext cx="3078480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>
                <a:solidFill>
                  <a:srgbClr val="C00000"/>
                </a:solidFill>
                <a:latin typeface="微软雅黑"/>
                <a:cs typeface="微软雅黑"/>
              </a:rPr>
              <a:t>二、专项附加扣除采集</a:t>
            </a:r>
            <a:r>
              <a:rPr spc="-15" dirty="0">
                <a:solidFill>
                  <a:srgbClr val="C00000"/>
                </a:solidFill>
                <a:latin typeface="微软雅黑"/>
                <a:cs typeface="微软雅黑"/>
              </a:rPr>
              <a:t>途</a:t>
            </a:r>
            <a:r>
              <a:rPr dirty="0">
                <a:solidFill>
                  <a:srgbClr val="C00000"/>
                </a:solidFill>
                <a:latin typeface="微软雅黑"/>
                <a:cs typeface="微软雅黑"/>
              </a:rPr>
              <a:t>径</a:t>
            </a:r>
          </a:p>
        </p:txBody>
      </p:sp>
      <p:sp>
        <p:nvSpPr>
          <p:cNvPr id="5" name="object 5"/>
          <p:cNvSpPr/>
          <p:nvPr/>
        </p:nvSpPr>
        <p:spPr>
          <a:xfrm>
            <a:off x="1424939" y="1395983"/>
            <a:ext cx="1722120" cy="8153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748027" y="1472183"/>
            <a:ext cx="1089660" cy="7178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472183" y="1423416"/>
            <a:ext cx="1627632" cy="72085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472183" y="1423416"/>
            <a:ext cx="1628139" cy="721360"/>
          </a:xfrm>
          <a:custGeom>
            <a:avLst/>
            <a:gdLst/>
            <a:ahLst/>
            <a:cxnLst/>
            <a:rect l="l" t="t" r="r" b="b"/>
            <a:pathLst>
              <a:path w="1628139" h="721360">
                <a:moveTo>
                  <a:pt x="0" y="120142"/>
                </a:moveTo>
                <a:lnTo>
                  <a:pt x="7656" y="77888"/>
                </a:lnTo>
                <a:lnTo>
                  <a:pt x="28757" y="42191"/>
                </a:lnTo>
                <a:lnTo>
                  <a:pt x="60503" y="15851"/>
                </a:lnTo>
                <a:lnTo>
                  <a:pt x="100091" y="1669"/>
                </a:lnTo>
                <a:lnTo>
                  <a:pt x="1507490" y="0"/>
                </a:lnTo>
                <a:lnTo>
                  <a:pt x="1522129" y="885"/>
                </a:lnTo>
                <a:lnTo>
                  <a:pt x="1562508" y="13334"/>
                </a:lnTo>
                <a:lnTo>
                  <a:pt x="1595398" y="38295"/>
                </a:lnTo>
                <a:lnTo>
                  <a:pt x="1617996" y="72966"/>
                </a:lnTo>
                <a:lnTo>
                  <a:pt x="1627503" y="114546"/>
                </a:lnTo>
                <a:lnTo>
                  <a:pt x="1627632" y="600710"/>
                </a:lnTo>
                <a:lnTo>
                  <a:pt x="1626746" y="615349"/>
                </a:lnTo>
                <a:lnTo>
                  <a:pt x="1614297" y="655728"/>
                </a:lnTo>
                <a:lnTo>
                  <a:pt x="1589336" y="688618"/>
                </a:lnTo>
                <a:lnTo>
                  <a:pt x="1554665" y="711216"/>
                </a:lnTo>
                <a:lnTo>
                  <a:pt x="1513085" y="720723"/>
                </a:lnTo>
                <a:lnTo>
                  <a:pt x="120141" y="720852"/>
                </a:lnTo>
                <a:lnTo>
                  <a:pt x="105502" y="719966"/>
                </a:lnTo>
                <a:lnTo>
                  <a:pt x="65123" y="707517"/>
                </a:lnTo>
                <a:lnTo>
                  <a:pt x="32233" y="682556"/>
                </a:lnTo>
                <a:lnTo>
                  <a:pt x="9635" y="647885"/>
                </a:lnTo>
                <a:lnTo>
                  <a:pt x="128" y="606305"/>
                </a:lnTo>
                <a:lnTo>
                  <a:pt x="0" y="120142"/>
                </a:lnTo>
                <a:close/>
              </a:path>
            </a:pathLst>
          </a:custGeom>
          <a:ln w="9143">
            <a:solidFill>
              <a:srgbClr val="0A627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892554" y="1570157"/>
            <a:ext cx="802005" cy="4476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28575">
              <a:lnSpc>
                <a:spcPct val="101299"/>
              </a:lnSpc>
            </a:pPr>
            <a:r>
              <a:rPr sz="1500" dirty="0">
                <a:latin typeface="微软雅黑"/>
                <a:cs typeface="微软雅黑"/>
              </a:rPr>
              <a:t>手机</a:t>
            </a:r>
            <a:r>
              <a:rPr sz="1500" spc="-5" dirty="0">
                <a:latin typeface="微软雅黑"/>
                <a:cs typeface="微软雅黑"/>
              </a:rPr>
              <a:t>A</a:t>
            </a:r>
            <a:r>
              <a:rPr sz="1500" spc="-15" dirty="0">
                <a:latin typeface="微软雅黑"/>
                <a:cs typeface="微软雅黑"/>
              </a:rPr>
              <a:t>P</a:t>
            </a:r>
            <a:r>
              <a:rPr sz="1500" spc="-5" dirty="0">
                <a:latin typeface="微软雅黑"/>
                <a:cs typeface="微软雅黑"/>
              </a:rPr>
              <a:t>P </a:t>
            </a:r>
            <a:r>
              <a:rPr sz="1500" spc="-15" dirty="0">
                <a:latin typeface="微软雅黑"/>
                <a:cs typeface="微软雅黑"/>
              </a:rPr>
              <a:t>w</a:t>
            </a:r>
            <a:r>
              <a:rPr sz="1500" spc="-5" dirty="0">
                <a:latin typeface="微软雅黑"/>
                <a:cs typeface="微软雅黑"/>
              </a:rPr>
              <a:t>e</a:t>
            </a:r>
            <a:r>
              <a:rPr sz="1500" dirty="0">
                <a:latin typeface="微软雅黑"/>
                <a:cs typeface="微软雅黑"/>
              </a:rPr>
              <a:t>b网页</a:t>
            </a:r>
            <a:endParaRPr sz="1500">
              <a:latin typeface="微软雅黑"/>
              <a:cs typeface="微软雅黑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569208" y="1395983"/>
            <a:ext cx="1787652" cy="81533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645408" y="1475232"/>
            <a:ext cx="1633727" cy="71475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616452" y="1423416"/>
            <a:ext cx="1693164" cy="72085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616452" y="1423416"/>
            <a:ext cx="1693545" cy="721360"/>
          </a:xfrm>
          <a:custGeom>
            <a:avLst/>
            <a:gdLst/>
            <a:ahLst/>
            <a:cxnLst/>
            <a:rect l="l" t="t" r="r" b="b"/>
            <a:pathLst>
              <a:path w="1693545" h="721360">
                <a:moveTo>
                  <a:pt x="0" y="120142"/>
                </a:moveTo>
                <a:lnTo>
                  <a:pt x="7656" y="77888"/>
                </a:lnTo>
                <a:lnTo>
                  <a:pt x="28757" y="42191"/>
                </a:lnTo>
                <a:lnTo>
                  <a:pt x="60503" y="15851"/>
                </a:lnTo>
                <a:lnTo>
                  <a:pt x="100091" y="1669"/>
                </a:lnTo>
                <a:lnTo>
                  <a:pt x="1573022" y="0"/>
                </a:lnTo>
                <a:lnTo>
                  <a:pt x="1587661" y="885"/>
                </a:lnTo>
                <a:lnTo>
                  <a:pt x="1628040" y="13334"/>
                </a:lnTo>
                <a:lnTo>
                  <a:pt x="1660930" y="38295"/>
                </a:lnTo>
                <a:lnTo>
                  <a:pt x="1683528" y="72966"/>
                </a:lnTo>
                <a:lnTo>
                  <a:pt x="1693035" y="114546"/>
                </a:lnTo>
                <a:lnTo>
                  <a:pt x="1693164" y="600710"/>
                </a:lnTo>
                <a:lnTo>
                  <a:pt x="1692278" y="615349"/>
                </a:lnTo>
                <a:lnTo>
                  <a:pt x="1679829" y="655728"/>
                </a:lnTo>
                <a:lnTo>
                  <a:pt x="1654868" y="688618"/>
                </a:lnTo>
                <a:lnTo>
                  <a:pt x="1620197" y="711216"/>
                </a:lnTo>
                <a:lnTo>
                  <a:pt x="1578617" y="720723"/>
                </a:lnTo>
                <a:lnTo>
                  <a:pt x="120142" y="720852"/>
                </a:lnTo>
                <a:lnTo>
                  <a:pt x="105502" y="719966"/>
                </a:lnTo>
                <a:lnTo>
                  <a:pt x="65123" y="707517"/>
                </a:lnTo>
                <a:lnTo>
                  <a:pt x="32233" y="682556"/>
                </a:lnTo>
                <a:lnTo>
                  <a:pt x="9635" y="647885"/>
                </a:lnTo>
                <a:lnTo>
                  <a:pt x="128" y="606305"/>
                </a:lnTo>
                <a:lnTo>
                  <a:pt x="0" y="120142"/>
                </a:lnTo>
                <a:close/>
              </a:path>
            </a:pathLst>
          </a:custGeom>
          <a:ln w="9144">
            <a:solidFill>
              <a:srgbClr val="0A627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3790950" y="1573205"/>
            <a:ext cx="1345565" cy="444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0965" marR="5080" indent="-88900">
              <a:lnSpc>
                <a:spcPct val="100000"/>
              </a:lnSpc>
            </a:pPr>
            <a:r>
              <a:rPr sz="1500" spc="0" dirty="0">
                <a:latin typeface="微软雅黑"/>
                <a:cs typeface="微软雅黑"/>
              </a:rPr>
              <a:t>E</a:t>
            </a:r>
            <a:r>
              <a:rPr sz="1500" spc="-20" dirty="0">
                <a:latin typeface="微软雅黑"/>
                <a:cs typeface="微软雅黑"/>
              </a:rPr>
              <a:t>X</a:t>
            </a:r>
            <a:r>
              <a:rPr sz="1500" spc="-5" dirty="0">
                <a:latin typeface="微软雅黑"/>
                <a:cs typeface="微软雅黑"/>
              </a:rPr>
              <a:t>C</a:t>
            </a:r>
            <a:r>
              <a:rPr sz="1500" dirty="0">
                <a:latin typeface="微软雅黑"/>
                <a:cs typeface="微软雅黑"/>
              </a:rPr>
              <a:t>EL填写导入 自然人客户端</a:t>
            </a:r>
            <a:endParaRPr sz="1500">
              <a:latin typeface="微软雅黑"/>
              <a:cs typeface="微软雅黑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3692652" y="3156204"/>
            <a:ext cx="1624584" cy="96164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655064" y="3105911"/>
            <a:ext cx="1333500" cy="12420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209541" y="2344166"/>
            <a:ext cx="545465" cy="748030"/>
          </a:xfrm>
          <a:custGeom>
            <a:avLst/>
            <a:gdLst/>
            <a:ahLst/>
            <a:cxnLst/>
            <a:rect l="l" t="t" r="r" b="b"/>
            <a:pathLst>
              <a:path w="545464" h="748030">
                <a:moveTo>
                  <a:pt x="337693" y="746760"/>
                </a:moveTo>
                <a:lnTo>
                  <a:pt x="308483" y="746760"/>
                </a:lnTo>
                <a:lnTo>
                  <a:pt x="315849" y="748030"/>
                </a:lnTo>
                <a:lnTo>
                  <a:pt x="333883" y="748030"/>
                </a:lnTo>
                <a:lnTo>
                  <a:pt x="337693" y="746760"/>
                </a:lnTo>
                <a:close/>
              </a:path>
              <a:path w="545464" h="748030">
                <a:moveTo>
                  <a:pt x="289931" y="570230"/>
                </a:moveTo>
                <a:lnTo>
                  <a:pt x="246507" y="570230"/>
                </a:lnTo>
                <a:lnTo>
                  <a:pt x="246761" y="666750"/>
                </a:lnTo>
                <a:lnTo>
                  <a:pt x="246887" y="668019"/>
                </a:lnTo>
                <a:lnTo>
                  <a:pt x="247015" y="671830"/>
                </a:lnTo>
                <a:lnTo>
                  <a:pt x="258953" y="709930"/>
                </a:lnTo>
                <a:lnTo>
                  <a:pt x="260858" y="713740"/>
                </a:lnTo>
                <a:lnTo>
                  <a:pt x="263017" y="716280"/>
                </a:lnTo>
                <a:lnTo>
                  <a:pt x="265175" y="720090"/>
                </a:lnTo>
                <a:lnTo>
                  <a:pt x="267716" y="722630"/>
                </a:lnTo>
                <a:lnTo>
                  <a:pt x="270129" y="725169"/>
                </a:lnTo>
                <a:lnTo>
                  <a:pt x="272796" y="727710"/>
                </a:lnTo>
                <a:lnTo>
                  <a:pt x="275717" y="730250"/>
                </a:lnTo>
                <a:lnTo>
                  <a:pt x="278384" y="732790"/>
                </a:lnTo>
                <a:lnTo>
                  <a:pt x="281305" y="735330"/>
                </a:lnTo>
                <a:lnTo>
                  <a:pt x="284480" y="737869"/>
                </a:lnTo>
                <a:lnTo>
                  <a:pt x="287655" y="739140"/>
                </a:lnTo>
                <a:lnTo>
                  <a:pt x="290957" y="741680"/>
                </a:lnTo>
                <a:lnTo>
                  <a:pt x="297561" y="744219"/>
                </a:lnTo>
                <a:lnTo>
                  <a:pt x="301244" y="745490"/>
                </a:lnTo>
                <a:lnTo>
                  <a:pt x="304673" y="746760"/>
                </a:lnTo>
                <a:lnTo>
                  <a:pt x="341249" y="746760"/>
                </a:lnTo>
                <a:lnTo>
                  <a:pt x="348615" y="744219"/>
                </a:lnTo>
                <a:lnTo>
                  <a:pt x="351917" y="742950"/>
                </a:lnTo>
                <a:lnTo>
                  <a:pt x="355473" y="741680"/>
                </a:lnTo>
                <a:lnTo>
                  <a:pt x="382143" y="718819"/>
                </a:lnTo>
                <a:lnTo>
                  <a:pt x="384429" y="716280"/>
                </a:lnTo>
                <a:lnTo>
                  <a:pt x="386715" y="712469"/>
                </a:lnTo>
                <a:lnTo>
                  <a:pt x="388747" y="709930"/>
                </a:lnTo>
                <a:lnTo>
                  <a:pt x="390652" y="706119"/>
                </a:lnTo>
                <a:lnTo>
                  <a:pt x="392303" y="702310"/>
                </a:lnTo>
                <a:lnTo>
                  <a:pt x="392895" y="701040"/>
                </a:lnTo>
                <a:lnTo>
                  <a:pt x="316992" y="701040"/>
                </a:lnTo>
                <a:lnTo>
                  <a:pt x="291211" y="673100"/>
                </a:lnTo>
                <a:lnTo>
                  <a:pt x="290575" y="670560"/>
                </a:lnTo>
                <a:lnTo>
                  <a:pt x="290406" y="668019"/>
                </a:lnTo>
                <a:lnTo>
                  <a:pt x="290306" y="662940"/>
                </a:lnTo>
                <a:lnTo>
                  <a:pt x="289931" y="570230"/>
                </a:lnTo>
                <a:close/>
              </a:path>
              <a:path w="545464" h="748030">
                <a:moveTo>
                  <a:pt x="376047" y="316230"/>
                </a:moveTo>
                <a:lnTo>
                  <a:pt x="368300" y="316230"/>
                </a:lnTo>
                <a:lnTo>
                  <a:pt x="365252" y="320039"/>
                </a:lnTo>
                <a:lnTo>
                  <a:pt x="363474" y="322580"/>
                </a:lnTo>
                <a:lnTo>
                  <a:pt x="362712" y="323850"/>
                </a:lnTo>
                <a:lnTo>
                  <a:pt x="361950" y="326389"/>
                </a:lnTo>
                <a:lnTo>
                  <a:pt x="361061" y="328930"/>
                </a:lnTo>
                <a:lnTo>
                  <a:pt x="360425" y="330200"/>
                </a:lnTo>
                <a:lnTo>
                  <a:pt x="359791" y="334010"/>
                </a:lnTo>
                <a:lnTo>
                  <a:pt x="359156" y="336550"/>
                </a:lnTo>
                <a:lnTo>
                  <a:pt x="355346" y="379730"/>
                </a:lnTo>
                <a:lnTo>
                  <a:pt x="354557" y="443230"/>
                </a:lnTo>
                <a:lnTo>
                  <a:pt x="356730" y="662940"/>
                </a:lnTo>
                <a:lnTo>
                  <a:pt x="356743" y="668019"/>
                </a:lnTo>
                <a:lnTo>
                  <a:pt x="340487" y="695960"/>
                </a:lnTo>
                <a:lnTo>
                  <a:pt x="337693" y="698500"/>
                </a:lnTo>
                <a:lnTo>
                  <a:pt x="334518" y="699769"/>
                </a:lnTo>
                <a:lnTo>
                  <a:pt x="331470" y="701040"/>
                </a:lnTo>
                <a:lnTo>
                  <a:pt x="392895" y="701040"/>
                </a:lnTo>
                <a:lnTo>
                  <a:pt x="400177" y="662940"/>
                </a:lnTo>
                <a:lnTo>
                  <a:pt x="397992" y="443230"/>
                </a:lnTo>
                <a:lnTo>
                  <a:pt x="398115" y="414019"/>
                </a:lnTo>
                <a:lnTo>
                  <a:pt x="398399" y="394969"/>
                </a:lnTo>
                <a:lnTo>
                  <a:pt x="532680" y="394969"/>
                </a:lnTo>
                <a:lnTo>
                  <a:pt x="536067" y="388619"/>
                </a:lnTo>
                <a:lnTo>
                  <a:pt x="537845" y="384810"/>
                </a:lnTo>
                <a:lnTo>
                  <a:pt x="465963" y="384810"/>
                </a:lnTo>
                <a:lnTo>
                  <a:pt x="463042" y="383540"/>
                </a:lnTo>
                <a:lnTo>
                  <a:pt x="460248" y="383540"/>
                </a:lnTo>
                <a:lnTo>
                  <a:pt x="454660" y="381000"/>
                </a:lnTo>
                <a:lnTo>
                  <a:pt x="449834" y="378460"/>
                </a:lnTo>
                <a:lnTo>
                  <a:pt x="447167" y="375919"/>
                </a:lnTo>
                <a:lnTo>
                  <a:pt x="384175" y="322580"/>
                </a:lnTo>
                <a:lnTo>
                  <a:pt x="380619" y="320039"/>
                </a:lnTo>
                <a:lnTo>
                  <a:pt x="376047" y="316230"/>
                </a:lnTo>
                <a:close/>
              </a:path>
              <a:path w="545464" h="748030">
                <a:moveTo>
                  <a:pt x="231140" y="572769"/>
                </a:moveTo>
                <a:lnTo>
                  <a:pt x="209423" y="572769"/>
                </a:lnTo>
                <a:lnTo>
                  <a:pt x="214630" y="574040"/>
                </a:lnTo>
                <a:lnTo>
                  <a:pt x="225425" y="574040"/>
                </a:lnTo>
                <a:lnTo>
                  <a:pt x="231140" y="572769"/>
                </a:lnTo>
                <a:close/>
              </a:path>
              <a:path w="545464" h="748030">
                <a:moveTo>
                  <a:pt x="353187" y="0"/>
                </a:moveTo>
                <a:lnTo>
                  <a:pt x="74803" y="0"/>
                </a:lnTo>
                <a:lnTo>
                  <a:pt x="74407" y="48260"/>
                </a:lnTo>
                <a:lnTo>
                  <a:pt x="73533" y="123189"/>
                </a:lnTo>
                <a:lnTo>
                  <a:pt x="10795" y="339089"/>
                </a:lnTo>
                <a:lnTo>
                  <a:pt x="10541" y="340360"/>
                </a:lnTo>
                <a:lnTo>
                  <a:pt x="10160" y="341630"/>
                </a:lnTo>
                <a:lnTo>
                  <a:pt x="8636" y="347980"/>
                </a:lnTo>
                <a:lnTo>
                  <a:pt x="5080" y="361950"/>
                </a:lnTo>
                <a:lnTo>
                  <a:pt x="3810" y="369569"/>
                </a:lnTo>
                <a:lnTo>
                  <a:pt x="0" y="408940"/>
                </a:lnTo>
                <a:lnTo>
                  <a:pt x="381" y="411480"/>
                </a:lnTo>
                <a:lnTo>
                  <a:pt x="762" y="415290"/>
                </a:lnTo>
                <a:lnTo>
                  <a:pt x="1397" y="417830"/>
                </a:lnTo>
                <a:lnTo>
                  <a:pt x="1778" y="420369"/>
                </a:lnTo>
                <a:lnTo>
                  <a:pt x="2540" y="422910"/>
                </a:lnTo>
                <a:lnTo>
                  <a:pt x="17653" y="450850"/>
                </a:lnTo>
                <a:lnTo>
                  <a:pt x="20066" y="453390"/>
                </a:lnTo>
                <a:lnTo>
                  <a:pt x="22733" y="455930"/>
                </a:lnTo>
                <a:lnTo>
                  <a:pt x="27432" y="461010"/>
                </a:lnTo>
                <a:lnTo>
                  <a:pt x="29972" y="462280"/>
                </a:lnTo>
                <a:lnTo>
                  <a:pt x="39624" y="468630"/>
                </a:lnTo>
                <a:lnTo>
                  <a:pt x="43053" y="469900"/>
                </a:lnTo>
                <a:lnTo>
                  <a:pt x="46609" y="472440"/>
                </a:lnTo>
                <a:lnTo>
                  <a:pt x="50037" y="473710"/>
                </a:lnTo>
                <a:lnTo>
                  <a:pt x="57404" y="476250"/>
                </a:lnTo>
                <a:lnTo>
                  <a:pt x="57658" y="478790"/>
                </a:lnTo>
                <a:lnTo>
                  <a:pt x="58674" y="485140"/>
                </a:lnTo>
                <a:lnTo>
                  <a:pt x="59309" y="487680"/>
                </a:lnTo>
                <a:lnTo>
                  <a:pt x="60071" y="490219"/>
                </a:lnTo>
                <a:lnTo>
                  <a:pt x="61087" y="492760"/>
                </a:lnTo>
                <a:lnTo>
                  <a:pt x="61849" y="495300"/>
                </a:lnTo>
                <a:lnTo>
                  <a:pt x="62865" y="497840"/>
                </a:lnTo>
                <a:lnTo>
                  <a:pt x="64135" y="500380"/>
                </a:lnTo>
                <a:lnTo>
                  <a:pt x="65278" y="502919"/>
                </a:lnTo>
                <a:lnTo>
                  <a:pt x="68199" y="506730"/>
                </a:lnTo>
                <a:lnTo>
                  <a:pt x="71500" y="511810"/>
                </a:lnTo>
                <a:lnTo>
                  <a:pt x="75311" y="516890"/>
                </a:lnTo>
                <a:lnTo>
                  <a:pt x="77470" y="518160"/>
                </a:lnTo>
                <a:lnTo>
                  <a:pt x="79629" y="520700"/>
                </a:lnTo>
                <a:lnTo>
                  <a:pt x="81915" y="521969"/>
                </a:lnTo>
                <a:lnTo>
                  <a:pt x="84582" y="524510"/>
                </a:lnTo>
                <a:lnTo>
                  <a:pt x="87122" y="525780"/>
                </a:lnTo>
                <a:lnTo>
                  <a:pt x="89788" y="528319"/>
                </a:lnTo>
                <a:lnTo>
                  <a:pt x="92837" y="529590"/>
                </a:lnTo>
                <a:lnTo>
                  <a:pt x="95758" y="532130"/>
                </a:lnTo>
                <a:lnTo>
                  <a:pt x="98933" y="533400"/>
                </a:lnTo>
                <a:lnTo>
                  <a:pt x="125349" y="542290"/>
                </a:lnTo>
                <a:lnTo>
                  <a:pt x="160400" y="542290"/>
                </a:lnTo>
                <a:lnTo>
                  <a:pt x="162433" y="544830"/>
                </a:lnTo>
                <a:lnTo>
                  <a:pt x="164719" y="548640"/>
                </a:lnTo>
                <a:lnTo>
                  <a:pt x="167132" y="551180"/>
                </a:lnTo>
                <a:lnTo>
                  <a:pt x="172847" y="557530"/>
                </a:lnTo>
                <a:lnTo>
                  <a:pt x="175895" y="560069"/>
                </a:lnTo>
                <a:lnTo>
                  <a:pt x="179197" y="562610"/>
                </a:lnTo>
                <a:lnTo>
                  <a:pt x="182880" y="563880"/>
                </a:lnTo>
                <a:lnTo>
                  <a:pt x="186690" y="566419"/>
                </a:lnTo>
                <a:lnTo>
                  <a:pt x="190881" y="568960"/>
                </a:lnTo>
                <a:lnTo>
                  <a:pt x="195072" y="570230"/>
                </a:lnTo>
                <a:lnTo>
                  <a:pt x="199517" y="571500"/>
                </a:lnTo>
                <a:lnTo>
                  <a:pt x="204470" y="572769"/>
                </a:lnTo>
                <a:lnTo>
                  <a:pt x="239013" y="572769"/>
                </a:lnTo>
                <a:lnTo>
                  <a:pt x="242824" y="571500"/>
                </a:lnTo>
                <a:lnTo>
                  <a:pt x="246507" y="570230"/>
                </a:lnTo>
                <a:lnTo>
                  <a:pt x="289931" y="570230"/>
                </a:lnTo>
                <a:lnTo>
                  <a:pt x="289751" y="525780"/>
                </a:lnTo>
                <a:lnTo>
                  <a:pt x="209931" y="525780"/>
                </a:lnTo>
                <a:lnTo>
                  <a:pt x="207645" y="524510"/>
                </a:lnTo>
                <a:lnTo>
                  <a:pt x="205486" y="523240"/>
                </a:lnTo>
                <a:lnTo>
                  <a:pt x="203581" y="523240"/>
                </a:lnTo>
                <a:lnTo>
                  <a:pt x="201549" y="521969"/>
                </a:lnTo>
                <a:lnTo>
                  <a:pt x="198374" y="518160"/>
                </a:lnTo>
                <a:lnTo>
                  <a:pt x="197104" y="516890"/>
                </a:lnTo>
                <a:lnTo>
                  <a:pt x="194818" y="511810"/>
                </a:lnTo>
                <a:lnTo>
                  <a:pt x="194056" y="509269"/>
                </a:lnTo>
                <a:lnTo>
                  <a:pt x="193421" y="506730"/>
                </a:lnTo>
                <a:lnTo>
                  <a:pt x="193167" y="504190"/>
                </a:lnTo>
                <a:lnTo>
                  <a:pt x="192833" y="496569"/>
                </a:lnTo>
                <a:lnTo>
                  <a:pt x="141732" y="496569"/>
                </a:lnTo>
                <a:lnTo>
                  <a:pt x="138811" y="495300"/>
                </a:lnTo>
                <a:lnTo>
                  <a:pt x="133096" y="495300"/>
                </a:lnTo>
                <a:lnTo>
                  <a:pt x="129540" y="494030"/>
                </a:lnTo>
                <a:lnTo>
                  <a:pt x="126237" y="494030"/>
                </a:lnTo>
                <a:lnTo>
                  <a:pt x="122936" y="492760"/>
                </a:lnTo>
                <a:lnTo>
                  <a:pt x="119887" y="491490"/>
                </a:lnTo>
                <a:lnTo>
                  <a:pt x="116967" y="490219"/>
                </a:lnTo>
                <a:lnTo>
                  <a:pt x="113919" y="488950"/>
                </a:lnTo>
                <a:lnTo>
                  <a:pt x="101981" y="476250"/>
                </a:lnTo>
                <a:lnTo>
                  <a:pt x="101346" y="474980"/>
                </a:lnTo>
                <a:lnTo>
                  <a:pt x="100965" y="473710"/>
                </a:lnTo>
                <a:lnTo>
                  <a:pt x="100584" y="469900"/>
                </a:lnTo>
                <a:lnTo>
                  <a:pt x="100330" y="468630"/>
                </a:lnTo>
                <a:lnTo>
                  <a:pt x="100330" y="467360"/>
                </a:lnTo>
                <a:lnTo>
                  <a:pt x="100837" y="463550"/>
                </a:lnTo>
                <a:lnTo>
                  <a:pt x="102997" y="449580"/>
                </a:lnTo>
                <a:lnTo>
                  <a:pt x="104902" y="443230"/>
                </a:lnTo>
                <a:lnTo>
                  <a:pt x="106425" y="436880"/>
                </a:lnTo>
                <a:lnTo>
                  <a:pt x="107315" y="433069"/>
                </a:lnTo>
                <a:lnTo>
                  <a:pt x="74675" y="433069"/>
                </a:lnTo>
                <a:lnTo>
                  <a:pt x="68834" y="430530"/>
                </a:lnTo>
                <a:lnTo>
                  <a:pt x="65786" y="429260"/>
                </a:lnTo>
                <a:lnTo>
                  <a:pt x="59436" y="426719"/>
                </a:lnTo>
                <a:lnTo>
                  <a:pt x="53086" y="421640"/>
                </a:lnTo>
                <a:lnTo>
                  <a:pt x="51435" y="420369"/>
                </a:lnTo>
                <a:lnTo>
                  <a:pt x="50292" y="420369"/>
                </a:lnTo>
                <a:lnTo>
                  <a:pt x="48133" y="417830"/>
                </a:lnTo>
                <a:lnTo>
                  <a:pt x="46355" y="415290"/>
                </a:lnTo>
                <a:lnTo>
                  <a:pt x="45593" y="414019"/>
                </a:lnTo>
                <a:lnTo>
                  <a:pt x="45085" y="411480"/>
                </a:lnTo>
                <a:lnTo>
                  <a:pt x="44450" y="410210"/>
                </a:lnTo>
                <a:lnTo>
                  <a:pt x="43687" y="407669"/>
                </a:lnTo>
                <a:lnTo>
                  <a:pt x="43180" y="402590"/>
                </a:lnTo>
                <a:lnTo>
                  <a:pt x="43307" y="398780"/>
                </a:lnTo>
                <a:lnTo>
                  <a:pt x="43561" y="393700"/>
                </a:lnTo>
                <a:lnTo>
                  <a:pt x="45338" y="384810"/>
                </a:lnTo>
                <a:lnTo>
                  <a:pt x="46355" y="378460"/>
                </a:lnTo>
                <a:lnTo>
                  <a:pt x="49022" y="367030"/>
                </a:lnTo>
                <a:lnTo>
                  <a:pt x="52197" y="353060"/>
                </a:lnTo>
                <a:lnTo>
                  <a:pt x="117094" y="130810"/>
                </a:lnTo>
                <a:lnTo>
                  <a:pt x="117856" y="48260"/>
                </a:lnTo>
                <a:lnTo>
                  <a:pt x="353700" y="48260"/>
                </a:lnTo>
                <a:lnTo>
                  <a:pt x="353187" y="0"/>
                </a:lnTo>
                <a:close/>
              </a:path>
              <a:path w="545464" h="748030">
                <a:moveTo>
                  <a:pt x="156591" y="542290"/>
                </a:moveTo>
                <a:lnTo>
                  <a:pt x="130429" y="542290"/>
                </a:lnTo>
                <a:lnTo>
                  <a:pt x="135255" y="543560"/>
                </a:lnTo>
                <a:lnTo>
                  <a:pt x="152527" y="543560"/>
                </a:lnTo>
                <a:lnTo>
                  <a:pt x="156591" y="542290"/>
                </a:lnTo>
                <a:close/>
              </a:path>
              <a:path w="545464" h="748030">
                <a:moveTo>
                  <a:pt x="285115" y="433069"/>
                </a:moveTo>
                <a:lnTo>
                  <a:pt x="268986" y="433069"/>
                </a:lnTo>
                <a:lnTo>
                  <a:pt x="267335" y="434340"/>
                </a:lnTo>
                <a:lnTo>
                  <a:pt x="265811" y="436880"/>
                </a:lnTo>
                <a:lnTo>
                  <a:pt x="264287" y="438150"/>
                </a:lnTo>
                <a:lnTo>
                  <a:pt x="257991" y="463550"/>
                </a:lnTo>
                <a:lnTo>
                  <a:pt x="259352" y="495300"/>
                </a:lnTo>
                <a:lnTo>
                  <a:pt x="259461" y="502919"/>
                </a:lnTo>
                <a:lnTo>
                  <a:pt x="259207" y="504190"/>
                </a:lnTo>
                <a:lnTo>
                  <a:pt x="258953" y="506730"/>
                </a:lnTo>
                <a:lnTo>
                  <a:pt x="258699" y="508000"/>
                </a:lnTo>
                <a:lnTo>
                  <a:pt x="258063" y="509269"/>
                </a:lnTo>
                <a:lnTo>
                  <a:pt x="257556" y="510540"/>
                </a:lnTo>
                <a:lnTo>
                  <a:pt x="255650" y="514350"/>
                </a:lnTo>
                <a:lnTo>
                  <a:pt x="254762" y="515619"/>
                </a:lnTo>
                <a:lnTo>
                  <a:pt x="252984" y="516890"/>
                </a:lnTo>
                <a:lnTo>
                  <a:pt x="250952" y="519430"/>
                </a:lnTo>
                <a:lnTo>
                  <a:pt x="248538" y="520700"/>
                </a:lnTo>
                <a:lnTo>
                  <a:pt x="245999" y="521969"/>
                </a:lnTo>
                <a:lnTo>
                  <a:pt x="243332" y="523240"/>
                </a:lnTo>
                <a:lnTo>
                  <a:pt x="240411" y="523240"/>
                </a:lnTo>
                <a:lnTo>
                  <a:pt x="234187" y="524510"/>
                </a:lnTo>
                <a:lnTo>
                  <a:pt x="230759" y="525780"/>
                </a:lnTo>
                <a:lnTo>
                  <a:pt x="289751" y="525780"/>
                </a:lnTo>
                <a:lnTo>
                  <a:pt x="289433" y="447040"/>
                </a:lnTo>
                <a:lnTo>
                  <a:pt x="289179" y="443230"/>
                </a:lnTo>
                <a:lnTo>
                  <a:pt x="288925" y="440690"/>
                </a:lnTo>
                <a:lnTo>
                  <a:pt x="288417" y="439419"/>
                </a:lnTo>
                <a:lnTo>
                  <a:pt x="288036" y="438150"/>
                </a:lnTo>
                <a:lnTo>
                  <a:pt x="287400" y="436880"/>
                </a:lnTo>
                <a:lnTo>
                  <a:pt x="285115" y="433069"/>
                </a:lnTo>
                <a:close/>
              </a:path>
              <a:path w="545464" h="748030">
                <a:moveTo>
                  <a:pt x="184912" y="449580"/>
                </a:moveTo>
                <a:lnTo>
                  <a:pt x="176911" y="449580"/>
                </a:lnTo>
                <a:lnTo>
                  <a:pt x="175768" y="450850"/>
                </a:lnTo>
                <a:lnTo>
                  <a:pt x="174752" y="452119"/>
                </a:lnTo>
                <a:lnTo>
                  <a:pt x="171196" y="454660"/>
                </a:lnTo>
                <a:lnTo>
                  <a:pt x="170053" y="455930"/>
                </a:lnTo>
                <a:lnTo>
                  <a:pt x="169037" y="458469"/>
                </a:lnTo>
                <a:lnTo>
                  <a:pt x="166116" y="476250"/>
                </a:lnTo>
                <a:lnTo>
                  <a:pt x="165608" y="478790"/>
                </a:lnTo>
                <a:lnTo>
                  <a:pt x="164337" y="483869"/>
                </a:lnTo>
                <a:lnTo>
                  <a:pt x="163322" y="485140"/>
                </a:lnTo>
                <a:lnTo>
                  <a:pt x="162306" y="487680"/>
                </a:lnTo>
                <a:lnTo>
                  <a:pt x="161290" y="488950"/>
                </a:lnTo>
                <a:lnTo>
                  <a:pt x="158750" y="491490"/>
                </a:lnTo>
                <a:lnTo>
                  <a:pt x="157353" y="492760"/>
                </a:lnTo>
                <a:lnTo>
                  <a:pt x="155829" y="494030"/>
                </a:lnTo>
                <a:lnTo>
                  <a:pt x="153924" y="494030"/>
                </a:lnTo>
                <a:lnTo>
                  <a:pt x="152400" y="495300"/>
                </a:lnTo>
                <a:lnTo>
                  <a:pt x="150495" y="495300"/>
                </a:lnTo>
                <a:lnTo>
                  <a:pt x="148590" y="496569"/>
                </a:lnTo>
                <a:lnTo>
                  <a:pt x="192833" y="496569"/>
                </a:lnTo>
                <a:lnTo>
                  <a:pt x="191388" y="463550"/>
                </a:lnTo>
                <a:lnTo>
                  <a:pt x="190627" y="459740"/>
                </a:lnTo>
                <a:lnTo>
                  <a:pt x="189357" y="455930"/>
                </a:lnTo>
                <a:lnTo>
                  <a:pt x="188213" y="454660"/>
                </a:lnTo>
                <a:lnTo>
                  <a:pt x="187706" y="453390"/>
                </a:lnTo>
                <a:lnTo>
                  <a:pt x="186182" y="450850"/>
                </a:lnTo>
                <a:lnTo>
                  <a:pt x="185674" y="450850"/>
                </a:lnTo>
                <a:lnTo>
                  <a:pt x="184912" y="449580"/>
                </a:lnTo>
                <a:close/>
              </a:path>
              <a:path w="545464" h="748030">
                <a:moveTo>
                  <a:pt x="180212" y="448310"/>
                </a:moveTo>
                <a:lnTo>
                  <a:pt x="177927" y="449580"/>
                </a:lnTo>
                <a:lnTo>
                  <a:pt x="182880" y="449580"/>
                </a:lnTo>
                <a:lnTo>
                  <a:pt x="180212" y="448310"/>
                </a:lnTo>
                <a:close/>
              </a:path>
              <a:path w="545464" h="748030">
                <a:moveTo>
                  <a:pt x="108331" y="410210"/>
                </a:moveTo>
                <a:lnTo>
                  <a:pt x="102870" y="410210"/>
                </a:lnTo>
                <a:lnTo>
                  <a:pt x="101346" y="411480"/>
                </a:lnTo>
                <a:lnTo>
                  <a:pt x="92075" y="422910"/>
                </a:lnTo>
                <a:lnTo>
                  <a:pt x="90550" y="425450"/>
                </a:lnTo>
                <a:lnTo>
                  <a:pt x="88900" y="427990"/>
                </a:lnTo>
                <a:lnTo>
                  <a:pt x="85471" y="430530"/>
                </a:lnTo>
                <a:lnTo>
                  <a:pt x="83438" y="431800"/>
                </a:lnTo>
                <a:lnTo>
                  <a:pt x="81534" y="431800"/>
                </a:lnTo>
                <a:lnTo>
                  <a:pt x="79502" y="433069"/>
                </a:lnTo>
                <a:lnTo>
                  <a:pt x="107315" y="433069"/>
                </a:lnTo>
                <a:lnTo>
                  <a:pt x="108838" y="425450"/>
                </a:lnTo>
                <a:lnTo>
                  <a:pt x="109347" y="421640"/>
                </a:lnTo>
                <a:lnTo>
                  <a:pt x="109601" y="419100"/>
                </a:lnTo>
                <a:lnTo>
                  <a:pt x="109728" y="414019"/>
                </a:lnTo>
                <a:lnTo>
                  <a:pt x="109220" y="411480"/>
                </a:lnTo>
                <a:lnTo>
                  <a:pt x="108331" y="410210"/>
                </a:lnTo>
                <a:close/>
              </a:path>
              <a:path w="545464" h="748030">
                <a:moveTo>
                  <a:pt x="280924" y="430530"/>
                </a:moveTo>
                <a:lnTo>
                  <a:pt x="273938" y="430530"/>
                </a:lnTo>
                <a:lnTo>
                  <a:pt x="270637" y="433069"/>
                </a:lnTo>
                <a:lnTo>
                  <a:pt x="284099" y="433069"/>
                </a:lnTo>
                <a:lnTo>
                  <a:pt x="283210" y="431800"/>
                </a:lnTo>
                <a:lnTo>
                  <a:pt x="281940" y="431800"/>
                </a:lnTo>
                <a:lnTo>
                  <a:pt x="280924" y="430530"/>
                </a:lnTo>
                <a:close/>
              </a:path>
              <a:path w="545464" h="748030">
                <a:moveTo>
                  <a:pt x="481330" y="430530"/>
                </a:moveTo>
                <a:lnTo>
                  <a:pt x="455422" y="430530"/>
                </a:lnTo>
                <a:lnTo>
                  <a:pt x="462025" y="431800"/>
                </a:lnTo>
                <a:lnTo>
                  <a:pt x="477138" y="431800"/>
                </a:lnTo>
                <a:lnTo>
                  <a:pt x="481330" y="430530"/>
                </a:lnTo>
                <a:close/>
              </a:path>
              <a:path w="545464" h="748030">
                <a:moveTo>
                  <a:pt x="532680" y="394969"/>
                </a:moveTo>
                <a:lnTo>
                  <a:pt x="398399" y="394969"/>
                </a:lnTo>
                <a:lnTo>
                  <a:pt x="422529" y="415290"/>
                </a:lnTo>
                <a:lnTo>
                  <a:pt x="425196" y="417830"/>
                </a:lnTo>
                <a:lnTo>
                  <a:pt x="427990" y="419100"/>
                </a:lnTo>
                <a:lnTo>
                  <a:pt x="430784" y="421640"/>
                </a:lnTo>
                <a:lnTo>
                  <a:pt x="433832" y="422910"/>
                </a:lnTo>
                <a:lnTo>
                  <a:pt x="439674" y="425450"/>
                </a:lnTo>
                <a:lnTo>
                  <a:pt x="442849" y="426719"/>
                </a:lnTo>
                <a:lnTo>
                  <a:pt x="445897" y="427990"/>
                </a:lnTo>
                <a:lnTo>
                  <a:pt x="452247" y="430530"/>
                </a:lnTo>
                <a:lnTo>
                  <a:pt x="485394" y="430530"/>
                </a:lnTo>
                <a:lnTo>
                  <a:pt x="489458" y="429260"/>
                </a:lnTo>
                <a:lnTo>
                  <a:pt x="497332" y="426719"/>
                </a:lnTo>
                <a:lnTo>
                  <a:pt x="500888" y="424180"/>
                </a:lnTo>
                <a:lnTo>
                  <a:pt x="504698" y="422910"/>
                </a:lnTo>
                <a:lnTo>
                  <a:pt x="511810" y="417830"/>
                </a:lnTo>
                <a:lnTo>
                  <a:pt x="515112" y="415290"/>
                </a:lnTo>
                <a:lnTo>
                  <a:pt x="518287" y="411480"/>
                </a:lnTo>
                <a:lnTo>
                  <a:pt x="521462" y="408940"/>
                </a:lnTo>
                <a:lnTo>
                  <a:pt x="524383" y="405130"/>
                </a:lnTo>
                <a:lnTo>
                  <a:pt x="527177" y="402590"/>
                </a:lnTo>
                <a:lnTo>
                  <a:pt x="529844" y="398780"/>
                </a:lnTo>
                <a:lnTo>
                  <a:pt x="532003" y="396240"/>
                </a:lnTo>
                <a:lnTo>
                  <a:pt x="532680" y="394969"/>
                </a:lnTo>
                <a:close/>
              </a:path>
              <a:path w="545464" h="748030">
                <a:moveTo>
                  <a:pt x="107061" y="408940"/>
                </a:moveTo>
                <a:lnTo>
                  <a:pt x="105156" y="408940"/>
                </a:lnTo>
                <a:lnTo>
                  <a:pt x="104140" y="410210"/>
                </a:lnTo>
                <a:lnTo>
                  <a:pt x="107696" y="410210"/>
                </a:lnTo>
                <a:lnTo>
                  <a:pt x="107061" y="408940"/>
                </a:lnTo>
                <a:close/>
              </a:path>
              <a:path w="545464" h="748030">
                <a:moveTo>
                  <a:pt x="353700" y="48260"/>
                </a:moveTo>
                <a:lnTo>
                  <a:pt x="310134" y="48260"/>
                </a:lnTo>
                <a:lnTo>
                  <a:pt x="310515" y="133350"/>
                </a:lnTo>
                <a:lnTo>
                  <a:pt x="312166" y="134620"/>
                </a:lnTo>
                <a:lnTo>
                  <a:pt x="314325" y="135889"/>
                </a:lnTo>
                <a:lnTo>
                  <a:pt x="320040" y="140970"/>
                </a:lnTo>
                <a:lnTo>
                  <a:pt x="349377" y="171450"/>
                </a:lnTo>
                <a:lnTo>
                  <a:pt x="352298" y="175260"/>
                </a:lnTo>
                <a:lnTo>
                  <a:pt x="355346" y="179070"/>
                </a:lnTo>
                <a:lnTo>
                  <a:pt x="358267" y="182880"/>
                </a:lnTo>
                <a:lnTo>
                  <a:pt x="361442" y="187960"/>
                </a:lnTo>
                <a:lnTo>
                  <a:pt x="364490" y="191770"/>
                </a:lnTo>
                <a:lnTo>
                  <a:pt x="367411" y="196850"/>
                </a:lnTo>
                <a:lnTo>
                  <a:pt x="370586" y="201930"/>
                </a:lnTo>
                <a:lnTo>
                  <a:pt x="373634" y="208280"/>
                </a:lnTo>
                <a:lnTo>
                  <a:pt x="379730" y="218439"/>
                </a:lnTo>
                <a:lnTo>
                  <a:pt x="490093" y="321310"/>
                </a:lnTo>
                <a:lnTo>
                  <a:pt x="492633" y="322580"/>
                </a:lnTo>
                <a:lnTo>
                  <a:pt x="494792" y="326389"/>
                </a:lnTo>
                <a:lnTo>
                  <a:pt x="496824" y="328930"/>
                </a:lnTo>
                <a:lnTo>
                  <a:pt x="498475" y="331470"/>
                </a:lnTo>
                <a:lnTo>
                  <a:pt x="499618" y="335280"/>
                </a:lnTo>
                <a:lnTo>
                  <a:pt x="500634" y="339089"/>
                </a:lnTo>
                <a:lnTo>
                  <a:pt x="501396" y="341630"/>
                </a:lnTo>
                <a:lnTo>
                  <a:pt x="501777" y="345440"/>
                </a:lnTo>
                <a:lnTo>
                  <a:pt x="501819" y="350519"/>
                </a:lnTo>
                <a:lnTo>
                  <a:pt x="501650" y="353060"/>
                </a:lnTo>
                <a:lnTo>
                  <a:pt x="501142" y="355600"/>
                </a:lnTo>
                <a:lnTo>
                  <a:pt x="500507" y="359410"/>
                </a:lnTo>
                <a:lnTo>
                  <a:pt x="487045" y="378460"/>
                </a:lnTo>
                <a:lnTo>
                  <a:pt x="485648" y="379730"/>
                </a:lnTo>
                <a:lnTo>
                  <a:pt x="483997" y="381000"/>
                </a:lnTo>
                <a:lnTo>
                  <a:pt x="482473" y="381000"/>
                </a:lnTo>
                <a:lnTo>
                  <a:pt x="479171" y="382269"/>
                </a:lnTo>
                <a:lnTo>
                  <a:pt x="477393" y="383540"/>
                </a:lnTo>
                <a:lnTo>
                  <a:pt x="474091" y="383540"/>
                </a:lnTo>
                <a:lnTo>
                  <a:pt x="472313" y="384810"/>
                </a:lnTo>
                <a:lnTo>
                  <a:pt x="537845" y="384810"/>
                </a:lnTo>
                <a:lnTo>
                  <a:pt x="539369" y="381000"/>
                </a:lnTo>
                <a:lnTo>
                  <a:pt x="541909" y="373380"/>
                </a:lnTo>
                <a:lnTo>
                  <a:pt x="543941" y="365760"/>
                </a:lnTo>
                <a:lnTo>
                  <a:pt x="544957" y="356869"/>
                </a:lnTo>
                <a:lnTo>
                  <a:pt x="545338" y="353060"/>
                </a:lnTo>
                <a:lnTo>
                  <a:pt x="545211" y="341630"/>
                </a:lnTo>
                <a:lnTo>
                  <a:pt x="544195" y="334010"/>
                </a:lnTo>
                <a:lnTo>
                  <a:pt x="543433" y="328930"/>
                </a:lnTo>
                <a:lnTo>
                  <a:pt x="541401" y="321310"/>
                </a:lnTo>
                <a:lnTo>
                  <a:pt x="540131" y="318770"/>
                </a:lnTo>
                <a:lnTo>
                  <a:pt x="538607" y="313689"/>
                </a:lnTo>
                <a:lnTo>
                  <a:pt x="537210" y="311150"/>
                </a:lnTo>
                <a:lnTo>
                  <a:pt x="535432" y="307339"/>
                </a:lnTo>
                <a:lnTo>
                  <a:pt x="533273" y="303530"/>
                </a:lnTo>
                <a:lnTo>
                  <a:pt x="531241" y="299720"/>
                </a:lnTo>
                <a:lnTo>
                  <a:pt x="529082" y="297180"/>
                </a:lnTo>
                <a:lnTo>
                  <a:pt x="526415" y="293370"/>
                </a:lnTo>
                <a:lnTo>
                  <a:pt x="524002" y="290830"/>
                </a:lnTo>
                <a:lnTo>
                  <a:pt x="521208" y="287020"/>
                </a:lnTo>
                <a:lnTo>
                  <a:pt x="518160" y="284480"/>
                </a:lnTo>
                <a:lnTo>
                  <a:pt x="413766" y="187960"/>
                </a:lnTo>
                <a:lnTo>
                  <a:pt x="409829" y="181610"/>
                </a:lnTo>
                <a:lnTo>
                  <a:pt x="401828" y="167639"/>
                </a:lnTo>
                <a:lnTo>
                  <a:pt x="397763" y="161289"/>
                </a:lnTo>
                <a:lnTo>
                  <a:pt x="393827" y="156210"/>
                </a:lnTo>
                <a:lnTo>
                  <a:pt x="389763" y="149860"/>
                </a:lnTo>
                <a:lnTo>
                  <a:pt x="386080" y="144780"/>
                </a:lnTo>
                <a:lnTo>
                  <a:pt x="382016" y="139700"/>
                </a:lnTo>
                <a:lnTo>
                  <a:pt x="378333" y="134620"/>
                </a:lnTo>
                <a:lnTo>
                  <a:pt x="374396" y="130810"/>
                </a:lnTo>
                <a:lnTo>
                  <a:pt x="370840" y="127000"/>
                </a:lnTo>
                <a:lnTo>
                  <a:pt x="367157" y="121920"/>
                </a:lnTo>
                <a:lnTo>
                  <a:pt x="363728" y="119380"/>
                </a:lnTo>
                <a:lnTo>
                  <a:pt x="360172" y="115570"/>
                </a:lnTo>
                <a:lnTo>
                  <a:pt x="353949" y="109220"/>
                </a:lnTo>
                <a:lnTo>
                  <a:pt x="353700" y="48260"/>
                </a:lnTo>
                <a:close/>
              </a:path>
            </a:pathLst>
          </a:custGeom>
          <a:solidFill>
            <a:srgbClr val="BA5B0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028570" y="2343911"/>
            <a:ext cx="527685" cy="685800"/>
          </a:xfrm>
          <a:custGeom>
            <a:avLst/>
            <a:gdLst/>
            <a:ahLst/>
            <a:cxnLst/>
            <a:rect l="l" t="t" r="r" b="b"/>
            <a:pathLst>
              <a:path w="527685" h="685800">
                <a:moveTo>
                  <a:pt x="280337" y="523239"/>
                </a:moveTo>
                <a:lnTo>
                  <a:pt x="238379" y="523239"/>
                </a:lnTo>
                <a:lnTo>
                  <a:pt x="238625" y="608330"/>
                </a:lnTo>
                <a:lnTo>
                  <a:pt x="245364" y="641350"/>
                </a:lnTo>
                <a:lnTo>
                  <a:pt x="246761" y="645160"/>
                </a:lnTo>
                <a:lnTo>
                  <a:pt x="248412" y="647700"/>
                </a:lnTo>
                <a:lnTo>
                  <a:pt x="250444" y="651510"/>
                </a:lnTo>
                <a:lnTo>
                  <a:pt x="252222" y="654050"/>
                </a:lnTo>
                <a:lnTo>
                  <a:pt x="254381" y="656589"/>
                </a:lnTo>
                <a:lnTo>
                  <a:pt x="256412" y="660400"/>
                </a:lnTo>
                <a:lnTo>
                  <a:pt x="261239" y="665480"/>
                </a:lnTo>
                <a:lnTo>
                  <a:pt x="263779" y="668019"/>
                </a:lnTo>
                <a:lnTo>
                  <a:pt x="266573" y="669289"/>
                </a:lnTo>
                <a:lnTo>
                  <a:pt x="269240" y="671830"/>
                </a:lnTo>
                <a:lnTo>
                  <a:pt x="272034" y="674369"/>
                </a:lnTo>
                <a:lnTo>
                  <a:pt x="275081" y="675639"/>
                </a:lnTo>
                <a:lnTo>
                  <a:pt x="278130" y="678180"/>
                </a:lnTo>
                <a:lnTo>
                  <a:pt x="284480" y="680719"/>
                </a:lnTo>
                <a:lnTo>
                  <a:pt x="287781" y="681989"/>
                </a:lnTo>
                <a:lnTo>
                  <a:pt x="294640" y="684530"/>
                </a:lnTo>
                <a:lnTo>
                  <a:pt x="298323" y="684530"/>
                </a:lnTo>
                <a:lnTo>
                  <a:pt x="301752" y="685800"/>
                </a:lnTo>
                <a:lnTo>
                  <a:pt x="326517" y="685800"/>
                </a:lnTo>
                <a:lnTo>
                  <a:pt x="329946" y="684530"/>
                </a:lnTo>
                <a:lnTo>
                  <a:pt x="337058" y="681989"/>
                </a:lnTo>
                <a:lnTo>
                  <a:pt x="340233" y="680719"/>
                </a:lnTo>
                <a:lnTo>
                  <a:pt x="343789" y="679450"/>
                </a:lnTo>
                <a:lnTo>
                  <a:pt x="346837" y="678180"/>
                </a:lnTo>
                <a:lnTo>
                  <a:pt x="350012" y="675639"/>
                </a:lnTo>
                <a:lnTo>
                  <a:pt x="353187" y="674369"/>
                </a:lnTo>
                <a:lnTo>
                  <a:pt x="359029" y="669289"/>
                </a:lnTo>
                <a:lnTo>
                  <a:pt x="361696" y="666750"/>
                </a:lnTo>
                <a:lnTo>
                  <a:pt x="364363" y="665480"/>
                </a:lnTo>
                <a:lnTo>
                  <a:pt x="367030" y="661669"/>
                </a:lnTo>
                <a:lnTo>
                  <a:pt x="369443" y="659130"/>
                </a:lnTo>
                <a:lnTo>
                  <a:pt x="371729" y="656589"/>
                </a:lnTo>
                <a:lnTo>
                  <a:pt x="373888" y="654050"/>
                </a:lnTo>
                <a:lnTo>
                  <a:pt x="375920" y="650239"/>
                </a:lnTo>
                <a:lnTo>
                  <a:pt x="377698" y="647700"/>
                </a:lnTo>
                <a:lnTo>
                  <a:pt x="379222" y="643889"/>
                </a:lnTo>
                <a:lnTo>
                  <a:pt x="379772" y="642619"/>
                </a:lnTo>
                <a:lnTo>
                  <a:pt x="306578" y="642619"/>
                </a:lnTo>
                <a:lnTo>
                  <a:pt x="303656" y="641350"/>
                </a:lnTo>
                <a:lnTo>
                  <a:pt x="300609" y="640080"/>
                </a:lnTo>
                <a:lnTo>
                  <a:pt x="297815" y="638810"/>
                </a:lnTo>
                <a:lnTo>
                  <a:pt x="280670" y="610869"/>
                </a:lnTo>
                <a:lnTo>
                  <a:pt x="280337" y="523239"/>
                </a:lnTo>
                <a:close/>
              </a:path>
              <a:path w="527685" h="685800">
                <a:moveTo>
                  <a:pt x="362077" y="289560"/>
                </a:moveTo>
                <a:lnTo>
                  <a:pt x="357378" y="289560"/>
                </a:lnTo>
                <a:lnTo>
                  <a:pt x="356108" y="290830"/>
                </a:lnTo>
                <a:lnTo>
                  <a:pt x="354076" y="292100"/>
                </a:lnTo>
                <a:lnTo>
                  <a:pt x="351409" y="295910"/>
                </a:lnTo>
                <a:lnTo>
                  <a:pt x="350647" y="297180"/>
                </a:lnTo>
                <a:lnTo>
                  <a:pt x="349885" y="299719"/>
                </a:lnTo>
                <a:lnTo>
                  <a:pt x="349123" y="300989"/>
                </a:lnTo>
                <a:lnTo>
                  <a:pt x="343598" y="346710"/>
                </a:lnTo>
                <a:lnTo>
                  <a:pt x="342785" y="398780"/>
                </a:lnTo>
                <a:lnTo>
                  <a:pt x="344805" y="608330"/>
                </a:lnTo>
                <a:lnTo>
                  <a:pt x="344805" y="612139"/>
                </a:lnTo>
                <a:lnTo>
                  <a:pt x="331724" y="636269"/>
                </a:lnTo>
                <a:lnTo>
                  <a:pt x="329184" y="638810"/>
                </a:lnTo>
                <a:lnTo>
                  <a:pt x="326517" y="640080"/>
                </a:lnTo>
                <a:lnTo>
                  <a:pt x="323342" y="641350"/>
                </a:lnTo>
                <a:lnTo>
                  <a:pt x="320421" y="642619"/>
                </a:lnTo>
                <a:lnTo>
                  <a:pt x="379772" y="642619"/>
                </a:lnTo>
                <a:lnTo>
                  <a:pt x="380873" y="640080"/>
                </a:lnTo>
                <a:lnTo>
                  <a:pt x="382143" y="636269"/>
                </a:lnTo>
                <a:lnTo>
                  <a:pt x="383286" y="633730"/>
                </a:lnTo>
                <a:lnTo>
                  <a:pt x="386842" y="608330"/>
                </a:lnTo>
                <a:lnTo>
                  <a:pt x="384735" y="402589"/>
                </a:lnTo>
                <a:lnTo>
                  <a:pt x="384839" y="377189"/>
                </a:lnTo>
                <a:lnTo>
                  <a:pt x="385191" y="361950"/>
                </a:lnTo>
                <a:lnTo>
                  <a:pt x="514900" y="361950"/>
                </a:lnTo>
                <a:lnTo>
                  <a:pt x="516255" y="359410"/>
                </a:lnTo>
                <a:lnTo>
                  <a:pt x="518160" y="355600"/>
                </a:lnTo>
                <a:lnTo>
                  <a:pt x="519938" y="353060"/>
                </a:lnTo>
                <a:lnTo>
                  <a:pt x="453009" y="353060"/>
                </a:lnTo>
                <a:lnTo>
                  <a:pt x="442214" y="350519"/>
                </a:lnTo>
                <a:lnTo>
                  <a:pt x="439547" y="349250"/>
                </a:lnTo>
                <a:lnTo>
                  <a:pt x="437261" y="347980"/>
                </a:lnTo>
                <a:lnTo>
                  <a:pt x="434848" y="346710"/>
                </a:lnTo>
                <a:lnTo>
                  <a:pt x="432308" y="345439"/>
                </a:lnTo>
                <a:lnTo>
                  <a:pt x="371348" y="295910"/>
                </a:lnTo>
                <a:lnTo>
                  <a:pt x="368046" y="293369"/>
                </a:lnTo>
                <a:lnTo>
                  <a:pt x="366522" y="292100"/>
                </a:lnTo>
                <a:lnTo>
                  <a:pt x="365125" y="290830"/>
                </a:lnTo>
                <a:lnTo>
                  <a:pt x="363474" y="290830"/>
                </a:lnTo>
                <a:lnTo>
                  <a:pt x="362077" y="289560"/>
                </a:lnTo>
                <a:close/>
              </a:path>
              <a:path w="527685" h="685800">
                <a:moveTo>
                  <a:pt x="280235" y="496569"/>
                </a:moveTo>
                <a:lnTo>
                  <a:pt x="155067" y="496569"/>
                </a:lnTo>
                <a:lnTo>
                  <a:pt x="157099" y="500380"/>
                </a:lnTo>
                <a:lnTo>
                  <a:pt x="176911" y="516889"/>
                </a:lnTo>
                <a:lnTo>
                  <a:pt x="180467" y="519430"/>
                </a:lnTo>
                <a:lnTo>
                  <a:pt x="188595" y="521969"/>
                </a:lnTo>
                <a:lnTo>
                  <a:pt x="193040" y="523239"/>
                </a:lnTo>
                <a:lnTo>
                  <a:pt x="202565" y="525780"/>
                </a:lnTo>
                <a:lnTo>
                  <a:pt x="227330" y="525780"/>
                </a:lnTo>
                <a:lnTo>
                  <a:pt x="234823" y="524510"/>
                </a:lnTo>
                <a:lnTo>
                  <a:pt x="238379" y="523239"/>
                </a:lnTo>
                <a:lnTo>
                  <a:pt x="280337" y="523239"/>
                </a:lnTo>
                <a:lnTo>
                  <a:pt x="280235" y="496569"/>
                </a:lnTo>
                <a:close/>
              </a:path>
              <a:path w="527685" h="685800">
                <a:moveTo>
                  <a:pt x="147574" y="497839"/>
                </a:moveTo>
                <a:lnTo>
                  <a:pt x="130810" y="497839"/>
                </a:lnTo>
                <a:lnTo>
                  <a:pt x="135128" y="499110"/>
                </a:lnTo>
                <a:lnTo>
                  <a:pt x="143764" y="499110"/>
                </a:lnTo>
                <a:lnTo>
                  <a:pt x="147574" y="497839"/>
                </a:lnTo>
                <a:close/>
              </a:path>
              <a:path w="527685" h="685800">
                <a:moveTo>
                  <a:pt x="341503" y="0"/>
                </a:moveTo>
                <a:lnTo>
                  <a:pt x="72390" y="0"/>
                </a:lnTo>
                <a:lnTo>
                  <a:pt x="71992" y="44450"/>
                </a:lnTo>
                <a:lnTo>
                  <a:pt x="71120" y="113030"/>
                </a:lnTo>
                <a:lnTo>
                  <a:pt x="10541" y="311150"/>
                </a:lnTo>
                <a:lnTo>
                  <a:pt x="10033" y="313689"/>
                </a:lnTo>
                <a:lnTo>
                  <a:pt x="5080" y="332739"/>
                </a:lnTo>
                <a:lnTo>
                  <a:pt x="3810" y="339089"/>
                </a:lnTo>
                <a:lnTo>
                  <a:pt x="2540" y="344169"/>
                </a:lnTo>
                <a:lnTo>
                  <a:pt x="1524" y="349250"/>
                </a:lnTo>
                <a:lnTo>
                  <a:pt x="762" y="355600"/>
                </a:lnTo>
                <a:lnTo>
                  <a:pt x="254" y="360680"/>
                </a:lnTo>
                <a:lnTo>
                  <a:pt x="0" y="365760"/>
                </a:lnTo>
                <a:lnTo>
                  <a:pt x="0" y="372110"/>
                </a:lnTo>
                <a:lnTo>
                  <a:pt x="127" y="374650"/>
                </a:lnTo>
                <a:lnTo>
                  <a:pt x="381" y="377189"/>
                </a:lnTo>
                <a:lnTo>
                  <a:pt x="889" y="381000"/>
                </a:lnTo>
                <a:lnTo>
                  <a:pt x="1397" y="382269"/>
                </a:lnTo>
                <a:lnTo>
                  <a:pt x="1778" y="386080"/>
                </a:lnTo>
                <a:lnTo>
                  <a:pt x="3302" y="389889"/>
                </a:lnTo>
                <a:lnTo>
                  <a:pt x="3937" y="392430"/>
                </a:lnTo>
                <a:lnTo>
                  <a:pt x="4826" y="394969"/>
                </a:lnTo>
                <a:lnTo>
                  <a:pt x="5968" y="397510"/>
                </a:lnTo>
                <a:lnTo>
                  <a:pt x="7874" y="401319"/>
                </a:lnTo>
                <a:lnTo>
                  <a:pt x="12192" y="407669"/>
                </a:lnTo>
                <a:lnTo>
                  <a:pt x="14731" y="411480"/>
                </a:lnTo>
                <a:lnTo>
                  <a:pt x="19558" y="416560"/>
                </a:lnTo>
                <a:lnTo>
                  <a:pt x="22098" y="419100"/>
                </a:lnTo>
                <a:lnTo>
                  <a:pt x="26670" y="421639"/>
                </a:lnTo>
                <a:lnTo>
                  <a:pt x="29083" y="424180"/>
                </a:lnTo>
                <a:lnTo>
                  <a:pt x="35179" y="427989"/>
                </a:lnTo>
                <a:lnTo>
                  <a:pt x="38481" y="429260"/>
                </a:lnTo>
                <a:lnTo>
                  <a:pt x="41656" y="431800"/>
                </a:lnTo>
                <a:lnTo>
                  <a:pt x="45212" y="433069"/>
                </a:lnTo>
                <a:lnTo>
                  <a:pt x="48387" y="434339"/>
                </a:lnTo>
                <a:lnTo>
                  <a:pt x="52070" y="435610"/>
                </a:lnTo>
                <a:lnTo>
                  <a:pt x="55626" y="436880"/>
                </a:lnTo>
                <a:lnTo>
                  <a:pt x="55880" y="439419"/>
                </a:lnTo>
                <a:lnTo>
                  <a:pt x="56261" y="441960"/>
                </a:lnTo>
                <a:lnTo>
                  <a:pt x="56896" y="444500"/>
                </a:lnTo>
                <a:lnTo>
                  <a:pt x="57404" y="447039"/>
                </a:lnTo>
                <a:lnTo>
                  <a:pt x="58166" y="449580"/>
                </a:lnTo>
                <a:lnTo>
                  <a:pt x="59055" y="450850"/>
                </a:lnTo>
                <a:lnTo>
                  <a:pt x="59943" y="453389"/>
                </a:lnTo>
                <a:lnTo>
                  <a:pt x="60960" y="455930"/>
                </a:lnTo>
                <a:lnTo>
                  <a:pt x="62103" y="458469"/>
                </a:lnTo>
                <a:lnTo>
                  <a:pt x="63118" y="461010"/>
                </a:lnTo>
                <a:lnTo>
                  <a:pt x="64516" y="463550"/>
                </a:lnTo>
                <a:lnTo>
                  <a:pt x="66040" y="464819"/>
                </a:lnTo>
                <a:lnTo>
                  <a:pt x="67691" y="467360"/>
                </a:lnTo>
                <a:lnTo>
                  <a:pt x="69215" y="469900"/>
                </a:lnTo>
                <a:lnTo>
                  <a:pt x="70993" y="471169"/>
                </a:lnTo>
                <a:lnTo>
                  <a:pt x="72898" y="473710"/>
                </a:lnTo>
                <a:lnTo>
                  <a:pt x="74930" y="474980"/>
                </a:lnTo>
                <a:lnTo>
                  <a:pt x="77089" y="477519"/>
                </a:lnTo>
                <a:lnTo>
                  <a:pt x="79375" y="478789"/>
                </a:lnTo>
                <a:lnTo>
                  <a:pt x="81787" y="481330"/>
                </a:lnTo>
                <a:lnTo>
                  <a:pt x="86868" y="483869"/>
                </a:lnTo>
                <a:lnTo>
                  <a:pt x="113284" y="495300"/>
                </a:lnTo>
                <a:lnTo>
                  <a:pt x="117221" y="495300"/>
                </a:lnTo>
                <a:lnTo>
                  <a:pt x="121285" y="496569"/>
                </a:lnTo>
                <a:lnTo>
                  <a:pt x="126237" y="497839"/>
                </a:lnTo>
                <a:lnTo>
                  <a:pt x="151511" y="497839"/>
                </a:lnTo>
                <a:lnTo>
                  <a:pt x="155067" y="496569"/>
                </a:lnTo>
                <a:lnTo>
                  <a:pt x="280235" y="496569"/>
                </a:lnTo>
                <a:lnTo>
                  <a:pt x="280182" y="482600"/>
                </a:lnTo>
                <a:lnTo>
                  <a:pt x="207899" y="482600"/>
                </a:lnTo>
                <a:lnTo>
                  <a:pt x="202946" y="481330"/>
                </a:lnTo>
                <a:lnTo>
                  <a:pt x="200914" y="481330"/>
                </a:lnTo>
                <a:lnTo>
                  <a:pt x="198755" y="480060"/>
                </a:lnTo>
                <a:lnTo>
                  <a:pt x="196977" y="478789"/>
                </a:lnTo>
                <a:lnTo>
                  <a:pt x="194945" y="478789"/>
                </a:lnTo>
                <a:lnTo>
                  <a:pt x="191897" y="474980"/>
                </a:lnTo>
                <a:lnTo>
                  <a:pt x="190627" y="473710"/>
                </a:lnTo>
                <a:lnTo>
                  <a:pt x="188341" y="469900"/>
                </a:lnTo>
                <a:lnTo>
                  <a:pt x="187071" y="464819"/>
                </a:lnTo>
                <a:lnTo>
                  <a:pt x="186817" y="462280"/>
                </a:lnTo>
                <a:lnTo>
                  <a:pt x="186475" y="454660"/>
                </a:lnTo>
                <a:lnTo>
                  <a:pt x="134366" y="454660"/>
                </a:lnTo>
                <a:lnTo>
                  <a:pt x="128778" y="453389"/>
                </a:lnTo>
                <a:lnTo>
                  <a:pt x="125349" y="453389"/>
                </a:lnTo>
                <a:lnTo>
                  <a:pt x="122174" y="452119"/>
                </a:lnTo>
                <a:lnTo>
                  <a:pt x="118872" y="452119"/>
                </a:lnTo>
                <a:lnTo>
                  <a:pt x="115951" y="450850"/>
                </a:lnTo>
                <a:lnTo>
                  <a:pt x="113156" y="449580"/>
                </a:lnTo>
                <a:lnTo>
                  <a:pt x="110236" y="448310"/>
                </a:lnTo>
                <a:lnTo>
                  <a:pt x="107696" y="447039"/>
                </a:lnTo>
                <a:lnTo>
                  <a:pt x="103124" y="443230"/>
                </a:lnTo>
                <a:lnTo>
                  <a:pt x="100456" y="439419"/>
                </a:lnTo>
                <a:lnTo>
                  <a:pt x="99822" y="439419"/>
                </a:lnTo>
                <a:lnTo>
                  <a:pt x="97281" y="426719"/>
                </a:lnTo>
                <a:lnTo>
                  <a:pt x="97536" y="425450"/>
                </a:lnTo>
                <a:lnTo>
                  <a:pt x="99695" y="411480"/>
                </a:lnTo>
                <a:lnTo>
                  <a:pt x="101473" y="406400"/>
                </a:lnTo>
                <a:lnTo>
                  <a:pt x="102997" y="400050"/>
                </a:lnTo>
                <a:lnTo>
                  <a:pt x="103886" y="397510"/>
                </a:lnTo>
                <a:lnTo>
                  <a:pt x="104097" y="396239"/>
                </a:lnTo>
                <a:lnTo>
                  <a:pt x="69468" y="396239"/>
                </a:lnTo>
                <a:lnTo>
                  <a:pt x="66675" y="394969"/>
                </a:lnTo>
                <a:lnTo>
                  <a:pt x="63754" y="393700"/>
                </a:lnTo>
                <a:lnTo>
                  <a:pt x="60706" y="392430"/>
                </a:lnTo>
                <a:lnTo>
                  <a:pt x="57531" y="391160"/>
                </a:lnTo>
                <a:lnTo>
                  <a:pt x="54483" y="388619"/>
                </a:lnTo>
                <a:lnTo>
                  <a:pt x="51435" y="387350"/>
                </a:lnTo>
                <a:lnTo>
                  <a:pt x="49784" y="386080"/>
                </a:lnTo>
                <a:lnTo>
                  <a:pt x="46609" y="382269"/>
                </a:lnTo>
                <a:lnTo>
                  <a:pt x="45720" y="382269"/>
                </a:lnTo>
                <a:lnTo>
                  <a:pt x="44196" y="379730"/>
                </a:lnTo>
                <a:lnTo>
                  <a:pt x="43687" y="378460"/>
                </a:lnTo>
                <a:lnTo>
                  <a:pt x="43053" y="377189"/>
                </a:lnTo>
                <a:lnTo>
                  <a:pt x="42672" y="374650"/>
                </a:lnTo>
                <a:lnTo>
                  <a:pt x="42164" y="372110"/>
                </a:lnTo>
                <a:lnTo>
                  <a:pt x="41783" y="368300"/>
                </a:lnTo>
                <a:lnTo>
                  <a:pt x="42037" y="365760"/>
                </a:lnTo>
                <a:lnTo>
                  <a:pt x="42291" y="361950"/>
                </a:lnTo>
                <a:lnTo>
                  <a:pt x="42926" y="356869"/>
                </a:lnTo>
                <a:lnTo>
                  <a:pt x="43942" y="351789"/>
                </a:lnTo>
                <a:lnTo>
                  <a:pt x="44958" y="347980"/>
                </a:lnTo>
                <a:lnTo>
                  <a:pt x="47498" y="336550"/>
                </a:lnTo>
                <a:lnTo>
                  <a:pt x="50546" y="323850"/>
                </a:lnTo>
                <a:lnTo>
                  <a:pt x="113284" y="120650"/>
                </a:lnTo>
                <a:lnTo>
                  <a:pt x="113918" y="44450"/>
                </a:lnTo>
                <a:lnTo>
                  <a:pt x="341884" y="44450"/>
                </a:lnTo>
                <a:lnTo>
                  <a:pt x="341503" y="0"/>
                </a:lnTo>
                <a:close/>
              </a:path>
              <a:path w="527685" h="685800">
                <a:moveTo>
                  <a:pt x="274701" y="396239"/>
                </a:moveTo>
                <a:lnTo>
                  <a:pt x="261620" y="396239"/>
                </a:lnTo>
                <a:lnTo>
                  <a:pt x="257048" y="400050"/>
                </a:lnTo>
                <a:lnTo>
                  <a:pt x="255651" y="401319"/>
                </a:lnTo>
                <a:lnTo>
                  <a:pt x="254381" y="403860"/>
                </a:lnTo>
                <a:lnTo>
                  <a:pt x="253237" y="406400"/>
                </a:lnTo>
                <a:lnTo>
                  <a:pt x="252095" y="407669"/>
                </a:lnTo>
                <a:lnTo>
                  <a:pt x="251206" y="411480"/>
                </a:lnTo>
                <a:lnTo>
                  <a:pt x="250571" y="414019"/>
                </a:lnTo>
                <a:lnTo>
                  <a:pt x="249936" y="417830"/>
                </a:lnTo>
                <a:lnTo>
                  <a:pt x="249555" y="420369"/>
                </a:lnTo>
                <a:lnTo>
                  <a:pt x="249535" y="426719"/>
                </a:lnTo>
                <a:lnTo>
                  <a:pt x="250771" y="455930"/>
                </a:lnTo>
                <a:lnTo>
                  <a:pt x="250867" y="461010"/>
                </a:lnTo>
                <a:lnTo>
                  <a:pt x="248412" y="469900"/>
                </a:lnTo>
                <a:lnTo>
                  <a:pt x="247904" y="469900"/>
                </a:lnTo>
                <a:lnTo>
                  <a:pt x="246380" y="472439"/>
                </a:lnTo>
                <a:lnTo>
                  <a:pt x="244602" y="473710"/>
                </a:lnTo>
                <a:lnTo>
                  <a:pt x="242697" y="476250"/>
                </a:lnTo>
                <a:lnTo>
                  <a:pt x="237871" y="478789"/>
                </a:lnTo>
                <a:lnTo>
                  <a:pt x="235204" y="478789"/>
                </a:lnTo>
                <a:lnTo>
                  <a:pt x="232410" y="480060"/>
                </a:lnTo>
                <a:lnTo>
                  <a:pt x="229489" y="481330"/>
                </a:lnTo>
                <a:lnTo>
                  <a:pt x="223139" y="481330"/>
                </a:lnTo>
                <a:lnTo>
                  <a:pt x="220091" y="482600"/>
                </a:lnTo>
                <a:lnTo>
                  <a:pt x="280182" y="482600"/>
                </a:lnTo>
                <a:lnTo>
                  <a:pt x="279908" y="410210"/>
                </a:lnTo>
                <a:lnTo>
                  <a:pt x="279781" y="407669"/>
                </a:lnTo>
                <a:lnTo>
                  <a:pt x="279654" y="406400"/>
                </a:lnTo>
                <a:lnTo>
                  <a:pt x="279273" y="405130"/>
                </a:lnTo>
                <a:lnTo>
                  <a:pt x="278892" y="402589"/>
                </a:lnTo>
                <a:lnTo>
                  <a:pt x="278511" y="401319"/>
                </a:lnTo>
                <a:lnTo>
                  <a:pt x="277876" y="400050"/>
                </a:lnTo>
                <a:lnTo>
                  <a:pt x="277241" y="400050"/>
                </a:lnTo>
                <a:lnTo>
                  <a:pt x="276352" y="398780"/>
                </a:lnTo>
                <a:lnTo>
                  <a:pt x="275717" y="397510"/>
                </a:lnTo>
                <a:lnTo>
                  <a:pt x="274701" y="396239"/>
                </a:lnTo>
                <a:close/>
              </a:path>
              <a:path w="527685" h="685800">
                <a:moveTo>
                  <a:pt x="179578" y="412750"/>
                </a:moveTo>
                <a:lnTo>
                  <a:pt x="171069" y="412750"/>
                </a:lnTo>
                <a:lnTo>
                  <a:pt x="169926" y="414019"/>
                </a:lnTo>
                <a:lnTo>
                  <a:pt x="169037" y="414019"/>
                </a:lnTo>
                <a:lnTo>
                  <a:pt x="167259" y="415289"/>
                </a:lnTo>
                <a:lnTo>
                  <a:pt x="165608" y="417830"/>
                </a:lnTo>
                <a:lnTo>
                  <a:pt x="164465" y="419100"/>
                </a:lnTo>
                <a:lnTo>
                  <a:pt x="163576" y="420369"/>
                </a:lnTo>
                <a:lnTo>
                  <a:pt x="160655" y="436880"/>
                </a:lnTo>
                <a:lnTo>
                  <a:pt x="160147" y="439419"/>
                </a:lnTo>
                <a:lnTo>
                  <a:pt x="159639" y="440689"/>
                </a:lnTo>
                <a:lnTo>
                  <a:pt x="158877" y="443230"/>
                </a:lnTo>
                <a:lnTo>
                  <a:pt x="157861" y="444500"/>
                </a:lnTo>
                <a:lnTo>
                  <a:pt x="150749" y="453389"/>
                </a:lnTo>
                <a:lnTo>
                  <a:pt x="148971" y="453389"/>
                </a:lnTo>
                <a:lnTo>
                  <a:pt x="147320" y="454660"/>
                </a:lnTo>
                <a:lnTo>
                  <a:pt x="186475" y="454660"/>
                </a:lnTo>
                <a:lnTo>
                  <a:pt x="185166" y="425450"/>
                </a:lnTo>
                <a:lnTo>
                  <a:pt x="184277" y="421639"/>
                </a:lnTo>
                <a:lnTo>
                  <a:pt x="181991" y="416560"/>
                </a:lnTo>
                <a:lnTo>
                  <a:pt x="181483" y="415289"/>
                </a:lnTo>
                <a:lnTo>
                  <a:pt x="180848" y="414019"/>
                </a:lnTo>
                <a:lnTo>
                  <a:pt x="179578" y="412750"/>
                </a:lnTo>
                <a:close/>
              </a:path>
              <a:path w="527685" h="685800">
                <a:moveTo>
                  <a:pt x="177546" y="411480"/>
                </a:moveTo>
                <a:lnTo>
                  <a:pt x="174371" y="411480"/>
                </a:lnTo>
                <a:lnTo>
                  <a:pt x="172085" y="412750"/>
                </a:lnTo>
                <a:lnTo>
                  <a:pt x="178308" y="412750"/>
                </a:lnTo>
                <a:lnTo>
                  <a:pt x="177546" y="411480"/>
                </a:lnTo>
                <a:close/>
              </a:path>
              <a:path w="527685" h="685800">
                <a:moveTo>
                  <a:pt x="104902" y="375919"/>
                </a:moveTo>
                <a:lnTo>
                  <a:pt x="100837" y="375919"/>
                </a:lnTo>
                <a:lnTo>
                  <a:pt x="99568" y="377189"/>
                </a:lnTo>
                <a:lnTo>
                  <a:pt x="97917" y="377189"/>
                </a:lnTo>
                <a:lnTo>
                  <a:pt x="89154" y="387350"/>
                </a:lnTo>
                <a:lnTo>
                  <a:pt x="86106" y="392430"/>
                </a:lnTo>
                <a:lnTo>
                  <a:pt x="84328" y="393700"/>
                </a:lnTo>
                <a:lnTo>
                  <a:pt x="82677" y="394969"/>
                </a:lnTo>
                <a:lnTo>
                  <a:pt x="80772" y="396239"/>
                </a:lnTo>
                <a:lnTo>
                  <a:pt x="104097" y="396239"/>
                </a:lnTo>
                <a:lnTo>
                  <a:pt x="104521" y="393700"/>
                </a:lnTo>
                <a:lnTo>
                  <a:pt x="105791" y="387350"/>
                </a:lnTo>
                <a:lnTo>
                  <a:pt x="106172" y="383539"/>
                </a:lnTo>
                <a:lnTo>
                  <a:pt x="106172" y="379730"/>
                </a:lnTo>
                <a:lnTo>
                  <a:pt x="105664" y="377189"/>
                </a:lnTo>
                <a:lnTo>
                  <a:pt x="104902" y="375919"/>
                </a:lnTo>
                <a:close/>
              </a:path>
              <a:path w="527685" h="685800">
                <a:moveTo>
                  <a:pt x="271653" y="394969"/>
                </a:moveTo>
                <a:lnTo>
                  <a:pt x="264795" y="394969"/>
                </a:lnTo>
                <a:lnTo>
                  <a:pt x="263271" y="396239"/>
                </a:lnTo>
                <a:lnTo>
                  <a:pt x="272542" y="396239"/>
                </a:lnTo>
                <a:lnTo>
                  <a:pt x="271653" y="394969"/>
                </a:lnTo>
                <a:close/>
              </a:path>
              <a:path w="527685" h="685800">
                <a:moveTo>
                  <a:pt x="514900" y="361950"/>
                </a:moveTo>
                <a:lnTo>
                  <a:pt x="385191" y="361950"/>
                </a:lnTo>
                <a:lnTo>
                  <a:pt x="405892" y="378460"/>
                </a:lnTo>
                <a:lnTo>
                  <a:pt x="408431" y="381000"/>
                </a:lnTo>
                <a:lnTo>
                  <a:pt x="411099" y="382269"/>
                </a:lnTo>
                <a:lnTo>
                  <a:pt x="416433" y="386080"/>
                </a:lnTo>
                <a:lnTo>
                  <a:pt x="419354" y="387350"/>
                </a:lnTo>
                <a:lnTo>
                  <a:pt x="424942" y="389889"/>
                </a:lnTo>
                <a:lnTo>
                  <a:pt x="428117" y="391160"/>
                </a:lnTo>
                <a:lnTo>
                  <a:pt x="431038" y="392430"/>
                </a:lnTo>
                <a:lnTo>
                  <a:pt x="434086" y="393700"/>
                </a:lnTo>
                <a:lnTo>
                  <a:pt x="437261" y="394969"/>
                </a:lnTo>
                <a:lnTo>
                  <a:pt x="443484" y="394969"/>
                </a:lnTo>
                <a:lnTo>
                  <a:pt x="446659" y="396239"/>
                </a:lnTo>
                <a:lnTo>
                  <a:pt x="461264" y="396239"/>
                </a:lnTo>
                <a:lnTo>
                  <a:pt x="465328" y="394969"/>
                </a:lnTo>
                <a:lnTo>
                  <a:pt x="469265" y="393700"/>
                </a:lnTo>
                <a:lnTo>
                  <a:pt x="473202" y="393700"/>
                </a:lnTo>
                <a:lnTo>
                  <a:pt x="476885" y="392430"/>
                </a:lnTo>
                <a:lnTo>
                  <a:pt x="480695" y="391160"/>
                </a:lnTo>
                <a:lnTo>
                  <a:pt x="484251" y="388619"/>
                </a:lnTo>
                <a:lnTo>
                  <a:pt x="487934" y="387350"/>
                </a:lnTo>
                <a:lnTo>
                  <a:pt x="494792" y="382269"/>
                </a:lnTo>
                <a:lnTo>
                  <a:pt x="497967" y="381000"/>
                </a:lnTo>
                <a:lnTo>
                  <a:pt x="501015" y="378460"/>
                </a:lnTo>
                <a:lnTo>
                  <a:pt x="504190" y="374650"/>
                </a:lnTo>
                <a:lnTo>
                  <a:pt x="506984" y="372110"/>
                </a:lnTo>
                <a:lnTo>
                  <a:pt x="509651" y="369569"/>
                </a:lnTo>
                <a:lnTo>
                  <a:pt x="512191" y="365760"/>
                </a:lnTo>
                <a:lnTo>
                  <a:pt x="514223" y="363219"/>
                </a:lnTo>
                <a:lnTo>
                  <a:pt x="514900" y="361950"/>
                </a:lnTo>
                <a:close/>
              </a:path>
              <a:path w="527685" h="685800">
                <a:moveTo>
                  <a:pt x="341884" y="44450"/>
                </a:moveTo>
                <a:lnTo>
                  <a:pt x="299847" y="44450"/>
                </a:lnTo>
                <a:lnTo>
                  <a:pt x="300228" y="123189"/>
                </a:lnTo>
                <a:lnTo>
                  <a:pt x="301752" y="123189"/>
                </a:lnTo>
                <a:lnTo>
                  <a:pt x="303911" y="124460"/>
                </a:lnTo>
                <a:lnTo>
                  <a:pt x="309499" y="129539"/>
                </a:lnTo>
                <a:lnTo>
                  <a:pt x="313309" y="132080"/>
                </a:lnTo>
                <a:lnTo>
                  <a:pt x="317373" y="135889"/>
                </a:lnTo>
                <a:lnTo>
                  <a:pt x="321945" y="139700"/>
                </a:lnTo>
                <a:lnTo>
                  <a:pt x="327025" y="144780"/>
                </a:lnTo>
                <a:lnTo>
                  <a:pt x="332231" y="151130"/>
                </a:lnTo>
                <a:lnTo>
                  <a:pt x="340614" y="160019"/>
                </a:lnTo>
                <a:lnTo>
                  <a:pt x="346456" y="167639"/>
                </a:lnTo>
                <a:lnTo>
                  <a:pt x="349504" y="172719"/>
                </a:lnTo>
                <a:lnTo>
                  <a:pt x="352425" y="176530"/>
                </a:lnTo>
                <a:lnTo>
                  <a:pt x="355219" y="180339"/>
                </a:lnTo>
                <a:lnTo>
                  <a:pt x="358394" y="185419"/>
                </a:lnTo>
                <a:lnTo>
                  <a:pt x="367156" y="200660"/>
                </a:lnTo>
                <a:lnTo>
                  <a:pt x="473837" y="294639"/>
                </a:lnTo>
                <a:lnTo>
                  <a:pt x="476250" y="295910"/>
                </a:lnTo>
                <a:lnTo>
                  <a:pt x="478281" y="298450"/>
                </a:lnTo>
                <a:lnTo>
                  <a:pt x="480314" y="302260"/>
                </a:lnTo>
                <a:lnTo>
                  <a:pt x="481838" y="304800"/>
                </a:lnTo>
                <a:lnTo>
                  <a:pt x="485140" y="321310"/>
                </a:lnTo>
                <a:lnTo>
                  <a:pt x="484886" y="323850"/>
                </a:lnTo>
                <a:lnTo>
                  <a:pt x="479679" y="337819"/>
                </a:lnTo>
                <a:lnTo>
                  <a:pt x="477647" y="341630"/>
                </a:lnTo>
                <a:lnTo>
                  <a:pt x="473837" y="345439"/>
                </a:lnTo>
                <a:lnTo>
                  <a:pt x="472440" y="346710"/>
                </a:lnTo>
                <a:lnTo>
                  <a:pt x="470916" y="346710"/>
                </a:lnTo>
                <a:lnTo>
                  <a:pt x="469519" y="347980"/>
                </a:lnTo>
                <a:lnTo>
                  <a:pt x="467995" y="349250"/>
                </a:lnTo>
                <a:lnTo>
                  <a:pt x="466344" y="349250"/>
                </a:lnTo>
                <a:lnTo>
                  <a:pt x="464820" y="350519"/>
                </a:lnTo>
                <a:lnTo>
                  <a:pt x="463169" y="350519"/>
                </a:lnTo>
                <a:lnTo>
                  <a:pt x="461518" y="351789"/>
                </a:lnTo>
                <a:lnTo>
                  <a:pt x="459994" y="351789"/>
                </a:lnTo>
                <a:lnTo>
                  <a:pt x="456565" y="353060"/>
                </a:lnTo>
                <a:lnTo>
                  <a:pt x="519938" y="353060"/>
                </a:lnTo>
                <a:lnTo>
                  <a:pt x="521462" y="349250"/>
                </a:lnTo>
                <a:lnTo>
                  <a:pt x="522731" y="345439"/>
                </a:lnTo>
                <a:lnTo>
                  <a:pt x="523748" y="342900"/>
                </a:lnTo>
                <a:lnTo>
                  <a:pt x="525780" y="335280"/>
                </a:lnTo>
                <a:lnTo>
                  <a:pt x="526796" y="327660"/>
                </a:lnTo>
                <a:lnTo>
                  <a:pt x="527177" y="323850"/>
                </a:lnTo>
                <a:lnTo>
                  <a:pt x="527092" y="314960"/>
                </a:lnTo>
                <a:lnTo>
                  <a:pt x="520700" y="288289"/>
                </a:lnTo>
                <a:lnTo>
                  <a:pt x="519303" y="284480"/>
                </a:lnTo>
                <a:lnTo>
                  <a:pt x="517652" y="281939"/>
                </a:lnTo>
                <a:lnTo>
                  <a:pt x="515493" y="278130"/>
                </a:lnTo>
                <a:lnTo>
                  <a:pt x="513588" y="275589"/>
                </a:lnTo>
                <a:lnTo>
                  <a:pt x="511429" y="271780"/>
                </a:lnTo>
                <a:lnTo>
                  <a:pt x="508889" y="269239"/>
                </a:lnTo>
                <a:lnTo>
                  <a:pt x="506603" y="266700"/>
                </a:lnTo>
                <a:lnTo>
                  <a:pt x="503936" y="264160"/>
                </a:lnTo>
                <a:lnTo>
                  <a:pt x="500888" y="261619"/>
                </a:lnTo>
                <a:lnTo>
                  <a:pt x="400050" y="172719"/>
                </a:lnTo>
                <a:lnTo>
                  <a:pt x="396240" y="166369"/>
                </a:lnTo>
                <a:lnTo>
                  <a:pt x="392303" y="160019"/>
                </a:lnTo>
                <a:lnTo>
                  <a:pt x="388493" y="153669"/>
                </a:lnTo>
                <a:lnTo>
                  <a:pt x="384556" y="148589"/>
                </a:lnTo>
                <a:lnTo>
                  <a:pt x="380746" y="143510"/>
                </a:lnTo>
                <a:lnTo>
                  <a:pt x="373253" y="133350"/>
                </a:lnTo>
                <a:lnTo>
                  <a:pt x="369316" y="128269"/>
                </a:lnTo>
                <a:lnTo>
                  <a:pt x="365760" y="124460"/>
                </a:lnTo>
                <a:lnTo>
                  <a:pt x="361950" y="119380"/>
                </a:lnTo>
                <a:lnTo>
                  <a:pt x="358521" y="115569"/>
                </a:lnTo>
                <a:lnTo>
                  <a:pt x="354965" y="113030"/>
                </a:lnTo>
                <a:lnTo>
                  <a:pt x="351536" y="109219"/>
                </a:lnTo>
                <a:lnTo>
                  <a:pt x="348234" y="105410"/>
                </a:lnTo>
                <a:lnTo>
                  <a:pt x="342138" y="100330"/>
                </a:lnTo>
                <a:lnTo>
                  <a:pt x="341884" y="44450"/>
                </a:lnTo>
                <a:close/>
              </a:path>
            </a:pathLst>
          </a:custGeom>
          <a:solidFill>
            <a:srgbClr val="BA5B04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0415" y="33528"/>
            <a:ext cx="396240" cy="433070"/>
          </a:xfrm>
          <a:custGeom>
            <a:avLst/>
            <a:gdLst/>
            <a:ahLst/>
            <a:cxnLst/>
            <a:rect l="l" t="t" r="r" b="b"/>
            <a:pathLst>
              <a:path w="396240" h="433070">
                <a:moveTo>
                  <a:pt x="198691" y="88900"/>
                </a:moveTo>
                <a:lnTo>
                  <a:pt x="151599" y="98044"/>
                </a:lnTo>
                <a:lnTo>
                  <a:pt x="116001" y="127000"/>
                </a:lnTo>
                <a:lnTo>
                  <a:pt x="98767" y="151257"/>
                </a:lnTo>
                <a:lnTo>
                  <a:pt x="98767" y="245872"/>
                </a:lnTo>
                <a:lnTo>
                  <a:pt x="106807" y="258572"/>
                </a:lnTo>
                <a:lnTo>
                  <a:pt x="114846" y="270129"/>
                </a:lnTo>
                <a:lnTo>
                  <a:pt x="125183" y="281559"/>
                </a:lnTo>
                <a:lnTo>
                  <a:pt x="136677" y="290830"/>
                </a:lnTo>
                <a:lnTo>
                  <a:pt x="136677" y="378587"/>
                </a:lnTo>
                <a:lnTo>
                  <a:pt x="151599" y="415544"/>
                </a:lnTo>
                <a:lnTo>
                  <a:pt x="190652" y="432816"/>
                </a:lnTo>
                <a:lnTo>
                  <a:pt x="198691" y="432816"/>
                </a:lnTo>
                <a:lnTo>
                  <a:pt x="198691" y="334772"/>
                </a:lnTo>
                <a:lnTo>
                  <a:pt x="159639" y="334772"/>
                </a:lnTo>
                <a:lnTo>
                  <a:pt x="159639" y="285114"/>
                </a:lnTo>
                <a:lnTo>
                  <a:pt x="158496" y="278130"/>
                </a:lnTo>
                <a:lnTo>
                  <a:pt x="153898" y="273558"/>
                </a:lnTo>
                <a:lnTo>
                  <a:pt x="144716" y="267716"/>
                </a:lnTo>
                <a:lnTo>
                  <a:pt x="136677" y="260858"/>
                </a:lnTo>
                <a:lnTo>
                  <a:pt x="128638" y="251587"/>
                </a:lnTo>
                <a:lnTo>
                  <a:pt x="122897" y="242316"/>
                </a:lnTo>
                <a:lnTo>
                  <a:pt x="118300" y="233172"/>
                </a:lnTo>
                <a:lnTo>
                  <a:pt x="114846" y="221614"/>
                </a:lnTo>
                <a:lnTo>
                  <a:pt x="111404" y="211200"/>
                </a:lnTo>
                <a:lnTo>
                  <a:pt x="111404" y="198500"/>
                </a:lnTo>
                <a:lnTo>
                  <a:pt x="113703" y="181229"/>
                </a:lnTo>
                <a:lnTo>
                  <a:pt x="136677" y="137287"/>
                </a:lnTo>
                <a:lnTo>
                  <a:pt x="181470" y="114300"/>
                </a:lnTo>
                <a:lnTo>
                  <a:pt x="198691" y="110744"/>
                </a:lnTo>
                <a:lnTo>
                  <a:pt x="198691" y="88900"/>
                </a:lnTo>
                <a:close/>
              </a:path>
              <a:path w="396240" h="433070">
                <a:moveTo>
                  <a:pt x="198691" y="88900"/>
                </a:moveTo>
                <a:lnTo>
                  <a:pt x="198691" y="110744"/>
                </a:lnTo>
                <a:lnTo>
                  <a:pt x="215925" y="114300"/>
                </a:lnTo>
                <a:lnTo>
                  <a:pt x="233146" y="118872"/>
                </a:lnTo>
                <a:lnTo>
                  <a:pt x="269900" y="149987"/>
                </a:lnTo>
                <a:lnTo>
                  <a:pt x="285978" y="198500"/>
                </a:lnTo>
                <a:lnTo>
                  <a:pt x="284835" y="211200"/>
                </a:lnTo>
                <a:lnTo>
                  <a:pt x="267601" y="252730"/>
                </a:lnTo>
                <a:lnTo>
                  <a:pt x="242341" y="274700"/>
                </a:lnTo>
                <a:lnTo>
                  <a:pt x="237744" y="279273"/>
                </a:lnTo>
                <a:lnTo>
                  <a:pt x="236601" y="285114"/>
                </a:lnTo>
                <a:lnTo>
                  <a:pt x="236601" y="334772"/>
                </a:lnTo>
                <a:lnTo>
                  <a:pt x="198691" y="334772"/>
                </a:lnTo>
                <a:lnTo>
                  <a:pt x="198691" y="432816"/>
                </a:lnTo>
                <a:lnTo>
                  <a:pt x="204431" y="432816"/>
                </a:lnTo>
                <a:lnTo>
                  <a:pt x="242341" y="415544"/>
                </a:lnTo>
                <a:lnTo>
                  <a:pt x="257263" y="389000"/>
                </a:lnTo>
                <a:lnTo>
                  <a:pt x="257263" y="290830"/>
                </a:lnTo>
                <a:lnTo>
                  <a:pt x="269900" y="282829"/>
                </a:lnTo>
                <a:lnTo>
                  <a:pt x="281393" y="272414"/>
                </a:lnTo>
                <a:lnTo>
                  <a:pt x="289433" y="259714"/>
                </a:lnTo>
                <a:lnTo>
                  <a:pt x="296316" y="247014"/>
                </a:lnTo>
                <a:lnTo>
                  <a:pt x="296316" y="149987"/>
                </a:lnTo>
                <a:lnTo>
                  <a:pt x="269900" y="115443"/>
                </a:lnTo>
                <a:lnTo>
                  <a:pt x="229704" y="93472"/>
                </a:lnTo>
                <a:lnTo>
                  <a:pt x="214769" y="91186"/>
                </a:lnTo>
                <a:lnTo>
                  <a:pt x="198691" y="88900"/>
                </a:lnTo>
                <a:close/>
              </a:path>
              <a:path w="396240" h="433070">
                <a:moveTo>
                  <a:pt x="98767" y="287400"/>
                </a:moveTo>
                <a:lnTo>
                  <a:pt x="96481" y="289687"/>
                </a:lnTo>
                <a:lnTo>
                  <a:pt x="91884" y="290830"/>
                </a:lnTo>
                <a:lnTo>
                  <a:pt x="57429" y="325500"/>
                </a:lnTo>
                <a:lnTo>
                  <a:pt x="55130" y="330073"/>
                </a:lnTo>
                <a:lnTo>
                  <a:pt x="53975" y="333501"/>
                </a:lnTo>
                <a:lnTo>
                  <a:pt x="55130" y="335914"/>
                </a:lnTo>
                <a:lnTo>
                  <a:pt x="57429" y="340487"/>
                </a:lnTo>
                <a:lnTo>
                  <a:pt x="60871" y="342773"/>
                </a:lnTo>
                <a:lnTo>
                  <a:pt x="65468" y="343916"/>
                </a:lnTo>
                <a:lnTo>
                  <a:pt x="67767" y="342773"/>
                </a:lnTo>
                <a:lnTo>
                  <a:pt x="71208" y="340487"/>
                </a:lnTo>
                <a:lnTo>
                  <a:pt x="98767" y="312800"/>
                </a:lnTo>
                <a:lnTo>
                  <a:pt x="98767" y="287400"/>
                </a:lnTo>
                <a:close/>
              </a:path>
              <a:path w="396240" h="433070">
                <a:moveTo>
                  <a:pt x="296316" y="287400"/>
                </a:moveTo>
                <a:lnTo>
                  <a:pt x="296316" y="313944"/>
                </a:lnTo>
                <a:lnTo>
                  <a:pt x="322732" y="340487"/>
                </a:lnTo>
                <a:lnTo>
                  <a:pt x="326174" y="342773"/>
                </a:lnTo>
                <a:lnTo>
                  <a:pt x="330771" y="343916"/>
                </a:lnTo>
                <a:lnTo>
                  <a:pt x="334225" y="342773"/>
                </a:lnTo>
                <a:lnTo>
                  <a:pt x="338810" y="340487"/>
                </a:lnTo>
                <a:lnTo>
                  <a:pt x="339966" y="335914"/>
                </a:lnTo>
                <a:lnTo>
                  <a:pt x="339966" y="330073"/>
                </a:lnTo>
                <a:lnTo>
                  <a:pt x="338810" y="325500"/>
                </a:lnTo>
                <a:lnTo>
                  <a:pt x="303212" y="290830"/>
                </a:lnTo>
                <a:lnTo>
                  <a:pt x="299758" y="289687"/>
                </a:lnTo>
                <a:lnTo>
                  <a:pt x="296316" y="287400"/>
                </a:lnTo>
                <a:close/>
              </a:path>
              <a:path w="396240" h="433070">
                <a:moveTo>
                  <a:pt x="296316" y="287400"/>
                </a:moveTo>
                <a:lnTo>
                  <a:pt x="289433" y="290830"/>
                </a:lnTo>
                <a:lnTo>
                  <a:pt x="287134" y="294259"/>
                </a:lnTo>
                <a:lnTo>
                  <a:pt x="285978" y="298958"/>
                </a:lnTo>
                <a:lnTo>
                  <a:pt x="287134" y="301244"/>
                </a:lnTo>
                <a:lnTo>
                  <a:pt x="289433" y="304673"/>
                </a:lnTo>
                <a:lnTo>
                  <a:pt x="296316" y="313944"/>
                </a:lnTo>
                <a:lnTo>
                  <a:pt x="296316" y="287400"/>
                </a:lnTo>
                <a:close/>
              </a:path>
              <a:path w="396240" h="433070">
                <a:moveTo>
                  <a:pt x="98767" y="287400"/>
                </a:moveTo>
                <a:lnTo>
                  <a:pt x="98767" y="312800"/>
                </a:lnTo>
                <a:lnTo>
                  <a:pt x="106807" y="304673"/>
                </a:lnTo>
                <a:lnTo>
                  <a:pt x="107962" y="301244"/>
                </a:lnTo>
                <a:lnTo>
                  <a:pt x="110261" y="298958"/>
                </a:lnTo>
                <a:lnTo>
                  <a:pt x="107962" y="294259"/>
                </a:lnTo>
                <a:lnTo>
                  <a:pt x="106807" y="290830"/>
                </a:lnTo>
                <a:lnTo>
                  <a:pt x="103365" y="289687"/>
                </a:lnTo>
                <a:lnTo>
                  <a:pt x="98767" y="287400"/>
                </a:lnTo>
                <a:close/>
              </a:path>
              <a:path w="396240" h="433070">
                <a:moveTo>
                  <a:pt x="296316" y="149987"/>
                </a:moveTo>
                <a:lnTo>
                  <a:pt x="296316" y="247014"/>
                </a:lnTo>
                <a:lnTo>
                  <a:pt x="300913" y="236600"/>
                </a:lnTo>
                <a:lnTo>
                  <a:pt x="305511" y="223900"/>
                </a:lnTo>
                <a:lnTo>
                  <a:pt x="307809" y="212344"/>
                </a:lnTo>
                <a:lnTo>
                  <a:pt x="307809" y="185800"/>
                </a:lnTo>
                <a:lnTo>
                  <a:pt x="305511" y="173100"/>
                </a:lnTo>
                <a:lnTo>
                  <a:pt x="300913" y="162687"/>
                </a:lnTo>
                <a:lnTo>
                  <a:pt x="296316" y="149987"/>
                </a:lnTo>
                <a:close/>
              </a:path>
              <a:path w="396240" h="433070">
                <a:moveTo>
                  <a:pt x="98767" y="151257"/>
                </a:moveTo>
                <a:lnTo>
                  <a:pt x="94183" y="162687"/>
                </a:lnTo>
                <a:lnTo>
                  <a:pt x="91884" y="175387"/>
                </a:lnTo>
                <a:lnTo>
                  <a:pt x="89585" y="185800"/>
                </a:lnTo>
                <a:lnTo>
                  <a:pt x="88430" y="198500"/>
                </a:lnTo>
                <a:lnTo>
                  <a:pt x="89585" y="211200"/>
                </a:lnTo>
                <a:lnTo>
                  <a:pt x="91884" y="223900"/>
                </a:lnTo>
                <a:lnTo>
                  <a:pt x="94183" y="234314"/>
                </a:lnTo>
                <a:lnTo>
                  <a:pt x="98767" y="245872"/>
                </a:lnTo>
                <a:lnTo>
                  <a:pt x="98767" y="151257"/>
                </a:lnTo>
                <a:close/>
              </a:path>
              <a:path w="396240" h="433070">
                <a:moveTo>
                  <a:pt x="62014" y="189230"/>
                </a:moveTo>
                <a:lnTo>
                  <a:pt x="5740" y="189230"/>
                </a:lnTo>
                <a:lnTo>
                  <a:pt x="2298" y="192786"/>
                </a:lnTo>
                <a:lnTo>
                  <a:pt x="0" y="195072"/>
                </a:lnTo>
                <a:lnTo>
                  <a:pt x="0" y="203073"/>
                </a:lnTo>
                <a:lnTo>
                  <a:pt x="2298" y="206629"/>
                </a:lnTo>
                <a:lnTo>
                  <a:pt x="5740" y="207772"/>
                </a:lnTo>
                <a:lnTo>
                  <a:pt x="9182" y="210058"/>
                </a:lnTo>
                <a:lnTo>
                  <a:pt x="58572" y="210058"/>
                </a:lnTo>
                <a:lnTo>
                  <a:pt x="62014" y="207772"/>
                </a:lnTo>
                <a:lnTo>
                  <a:pt x="65468" y="206629"/>
                </a:lnTo>
                <a:lnTo>
                  <a:pt x="67767" y="203073"/>
                </a:lnTo>
                <a:lnTo>
                  <a:pt x="67767" y="195072"/>
                </a:lnTo>
                <a:lnTo>
                  <a:pt x="65468" y="192786"/>
                </a:lnTo>
                <a:lnTo>
                  <a:pt x="62014" y="189230"/>
                </a:lnTo>
                <a:close/>
              </a:path>
              <a:path w="396240" h="433070">
                <a:moveTo>
                  <a:pt x="390499" y="189230"/>
                </a:moveTo>
                <a:lnTo>
                  <a:pt x="331927" y="189230"/>
                </a:lnTo>
                <a:lnTo>
                  <a:pt x="329628" y="192786"/>
                </a:lnTo>
                <a:lnTo>
                  <a:pt x="327329" y="195072"/>
                </a:lnTo>
                <a:lnTo>
                  <a:pt x="326174" y="198500"/>
                </a:lnTo>
                <a:lnTo>
                  <a:pt x="327329" y="203073"/>
                </a:lnTo>
                <a:lnTo>
                  <a:pt x="329628" y="206629"/>
                </a:lnTo>
                <a:lnTo>
                  <a:pt x="331927" y="207772"/>
                </a:lnTo>
                <a:lnTo>
                  <a:pt x="337667" y="210058"/>
                </a:lnTo>
                <a:lnTo>
                  <a:pt x="385902" y="210058"/>
                </a:lnTo>
                <a:lnTo>
                  <a:pt x="392798" y="206629"/>
                </a:lnTo>
                <a:lnTo>
                  <a:pt x="395097" y="203073"/>
                </a:lnTo>
                <a:lnTo>
                  <a:pt x="396240" y="198500"/>
                </a:lnTo>
                <a:lnTo>
                  <a:pt x="395097" y="195072"/>
                </a:lnTo>
                <a:lnTo>
                  <a:pt x="392798" y="192786"/>
                </a:lnTo>
                <a:lnTo>
                  <a:pt x="390499" y="189230"/>
                </a:lnTo>
                <a:close/>
              </a:path>
              <a:path w="396240" h="433070">
                <a:moveTo>
                  <a:pt x="65468" y="55372"/>
                </a:moveTo>
                <a:lnTo>
                  <a:pt x="60871" y="56514"/>
                </a:lnTo>
                <a:lnTo>
                  <a:pt x="57429" y="57658"/>
                </a:lnTo>
                <a:lnTo>
                  <a:pt x="55130" y="61213"/>
                </a:lnTo>
                <a:lnTo>
                  <a:pt x="53975" y="65786"/>
                </a:lnTo>
                <a:lnTo>
                  <a:pt x="55130" y="69214"/>
                </a:lnTo>
                <a:lnTo>
                  <a:pt x="57429" y="73913"/>
                </a:lnTo>
                <a:lnTo>
                  <a:pt x="91884" y="108458"/>
                </a:lnTo>
                <a:lnTo>
                  <a:pt x="96481" y="109600"/>
                </a:lnTo>
                <a:lnTo>
                  <a:pt x="98767" y="110744"/>
                </a:lnTo>
                <a:lnTo>
                  <a:pt x="98767" y="86613"/>
                </a:lnTo>
                <a:lnTo>
                  <a:pt x="71208" y="57658"/>
                </a:lnTo>
                <a:lnTo>
                  <a:pt x="67767" y="56514"/>
                </a:lnTo>
                <a:lnTo>
                  <a:pt x="65468" y="55372"/>
                </a:lnTo>
                <a:close/>
              </a:path>
              <a:path w="396240" h="433070">
                <a:moveTo>
                  <a:pt x="98767" y="86613"/>
                </a:moveTo>
                <a:lnTo>
                  <a:pt x="98767" y="110744"/>
                </a:lnTo>
                <a:lnTo>
                  <a:pt x="103365" y="109600"/>
                </a:lnTo>
                <a:lnTo>
                  <a:pt x="106807" y="108458"/>
                </a:lnTo>
                <a:lnTo>
                  <a:pt x="107962" y="105029"/>
                </a:lnTo>
                <a:lnTo>
                  <a:pt x="110261" y="100457"/>
                </a:lnTo>
                <a:lnTo>
                  <a:pt x="107962" y="96900"/>
                </a:lnTo>
                <a:lnTo>
                  <a:pt x="106807" y="93472"/>
                </a:lnTo>
                <a:lnTo>
                  <a:pt x="98767" y="86613"/>
                </a:lnTo>
                <a:close/>
              </a:path>
              <a:path w="396240" h="433070">
                <a:moveTo>
                  <a:pt x="296316" y="84200"/>
                </a:moveTo>
                <a:lnTo>
                  <a:pt x="289433" y="93472"/>
                </a:lnTo>
                <a:lnTo>
                  <a:pt x="287134" y="96900"/>
                </a:lnTo>
                <a:lnTo>
                  <a:pt x="285978" y="100457"/>
                </a:lnTo>
                <a:lnTo>
                  <a:pt x="287134" y="105029"/>
                </a:lnTo>
                <a:lnTo>
                  <a:pt x="289433" y="108458"/>
                </a:lnTo>
                <a:lnTo>
                  <a:pt x="291719" y="109600"/>
                </a:lnTo>
                <a:lnTo>
                  <a:pt x="296316" y="110744"/>
                </a:lnTo>
                <a:lnTo>
                  <a:pt x="296316" y="84200"/>
                </a:lnTo>
                <a:close/>
              </a:path>
              <a:path w="396240" h="433070">
                <a:moveTo>
                  <a:pt x="330771" y="55372"/>
                </a:moveTo>
                <a:lnTo>
                  <a:pt x="326174" y="56514"/>
                </a:lnTo>
                <a:lnTo>
                  <a:pt x="322732" y="57658"/>
                </a:lnTo>
                <a:lnTo>
                  <a:pt x="296316" y="84200"/>
                </a:lnTo>
                <a:lnTo>
                  <a:pt x="296316" y="110744"/>
                </a:lnTo>
                <a:lnTo>
                  <a:pt x="303212" y="108458"/>
                </a:lnTo>
                <a:lnTo>
                  <a:pt x="338810" y="73913"/>
                </a:lnTo>
                <a:lnTo>
                  <a:pt x="339966" y="69214"/>
                </a:lnTo>
                <a:lnTo>
                  <a:pt x="339966" y="61213"/>
                </a:lnTo>
                <a:lnTo>
                  <a:pt x="338810" y="57658"/>
                </a:lnTo>
                <a:lnTo>
                  <a:pt x="334225" y="56514"/>
                </a:lnTo>
                <a:lnTo>
                  <a:pt x="330771" y="55372"/>
                </a:lnTo>
                <a:close/>
              </a:path>
              <a:path w="396240" h="433070">
                <a:moveTo>
                  <a:pt x="198691" y="0"/>
                </a:moveTo>
                <a:lnTo>
                  <a:pt x="194094" y="0"/>
                </a:lnTo>
                <a:lnTo>
                  <a:pt x="190652" y="3429"/>
                </a:lnTo>
                <a:lnTo>
                  <a:pt x="188353" y="6985"/>
                </a:lnTo>
                <a:lnTo>
                  <a:pt x="188353" y="62357"/>
                </a:lnTo>
                <a:lnTo>
                  <a:pt x="190652" y="66929"/>
                </a:lnTo>
                <a:lnTo>
                  <a:pt x="194094" y="69214"/>
                </a:lnTo>
                <a:lnTo>
                  <a:pt x="198691" y="69214"/>
                </a:lnTo>
                <a:lnTo>
                  <a:pt x="198691" y="0"/>
                </a:lnTo>
                <a:close/>
              </a:path>
              <a:path w="396240" h="433070">
                <a:moveTo>
                  <a:pt x="198691" y="0"/>
                </a:moveTo>
                <a:lnTo>
                  <a:pt x="198691" y="69214"/>
                </a:lnTo>
                <a:lnTo>
                  <a:pt x="202145" y="69214"/>
                </a:lnTo>
                <a:lnTo>
                  <a:pt x="206730" y="62357"/>
                </a:lnTo>
                <a:lnTo>
                  <a:pt x="207886" y="60071"/>
                </a:lnTo>
                <a:lnTo>
                  <a:pt x="207886" y="9271"/>
                </a:lnTo>
                <a:lnTo>
                  <a:pt x="206730" y="6985"/>
                </a:lnTo>
                <a:lnTo>
                  <a:pt x="204431" y="3429"/>
                </a:lnTo>
                <a:lnTo>
                  <a:pt x="202145" y="1143"/>
                </a:lnTo>
                <a:lnTo>
                  <a:pt x="198691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006551" y="129462"/>
            <a:ext cx="534670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solidFill>
                  <a:srgbClr val="D9D9D9"/>
                </a:solidFill>
                <a:latin typeface="微软雅黑"/>
                <a:cs typeface="微软雅黑"/>
              </a:rPr>
              <a:t>回顾</a:t>
            </a:r>
            <a:endParaRPr sz="2000">
              <a:latin typeface="微软雅黑"/>
              <a:cs typeface="微软雅黑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06576" y="740586"/>
            <a:ext cx="1552575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>
                <a:solidFill>
                  <a:srgbClr val="C00000"/>
                </a:solidFill>
                <a:latin typeface="微软雅黑"/>
                <a:cs typeface="微软雅黑"/>
              </a:rPr>
              <a:t>三、算税途径</a:t>
            </a:r>
          </a:p>
        </p:txBody>
      </p:sp>
      <p:sp>
        <p:nvSpPr>
          <p:cNvPr id="5" name="object 5"/>
          <p:cNvSpPr/>
          <p:nvPr/>
        </p:nvSpPr>
        <p:spPr>
          <a:xfrm>
            <a:off x="1435608" y="1031747"/>
            <a:ext cx="2758440" cy="13182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62100" y="1313688"/>
            <a:ext cx="2560320" cy="8290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482852" y="1135633"/>
            <a:ext cx="2663952" cy="11469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559305" y="1060346"/>
            <a:ext cx="2587129" cy="30477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482852" y="1059548"/>
            <a:ext cx="2664460" cy="1223645"/>
          </a:xfrm>
          <a:custGeom>
            <a:avLst/>
            <a:gdLst/>
            <a:ahLst/>
            <a:cxnLst/>
            <a:rect l="l" t="t" r="r" b="b"/>
            <a:pathLst>
              <a:path w="2664460" h="1223645">
                <a:moveTo>
                  <a:pt x="0" y="229120"/>
                </a:moveTo>
                <a:lnTo>
                  <a:pt x="11599" y="188573"/>
                </a:lnTo>
                <a:lnTo>
                  <a:pt x="41785" y="160861"/>
                </a:lnTo>
                <a:lnTo>
                  <a:pt x="2511044" y="152539"/>
                </a:lnTo>
                <a:lnTo>
                  <a:pt x="2511044" y="76085"/>
                </a:lnTo>
                <a:lnTo>
                  <a:pt x="2522630" y="35601"/>
                </a:lnTo>
                <a:lnTo>
                  <a:pt x="2552835" y="7918"/>
                </a:lnTo>
                <a:lnTo>
                  <a:pt x="2579939" y="0"/>
                </a:lnTo>
                <a:lnTo>
                  <a:pt x="2595977" y="1133"/>
                </a:lnTo>
                <a:lnTo>
                  <a:pt x="2635608" y="17830"/>
                </a:lnTo>
                <a:lnTo>
                  <a:pt x="2659212" y="49787"/>
                </a:lnTo>
                <a:lnTo>
                  <a:pt x="2663952" y="993914"/>
                </a:lnTo>
                <a:lnTo>
                  <a:pt x="2662577" y="1008431"/>
                </a:lnTo>
                <a:lnTo>
                  <a:pt x="2644014" y="1045465"/>
                </a:lnTo>
                <a:lnTo>
                  <a:pt x="2609169" y="1067368"/>
                </a:lnTo>
                <a:lnTo>
                  <a:pt x="152908" y="1070495"/>
                </a:lnTo>
                <a:lnTo>
                  <a:pt x="152908" y="1146949"/>
                </a:lnTo>
                <a:lnTo>
                  <a:pt x="141321" y="1187433"/>
                </a:lnTo>
                <a:lnTo>
                  <a:pt x="111116" y="1215116"/>
                </a:lnTo>
                <a:lnTo>
                  <a:pt x="84012" y="1223034"/>
                </a:lnTo>
                <a:lnTo>
                  <a:pt x="67974" y="1221901"/>
                </a:lnTo>
                <a:lnTo>
                  <a:pt x="28343" y="1205204"/>
                </a:lnTo>
                <a:lnTo>
                  <a:pt x="4739" y="1173246"/>
                </a:lnTo>
                <a:lnTo>
                  <a:pt x="1166" y="1160244"/>
                </a:lnTo>
                <a:lnTo>
                  <a:pt x="0" y="229120"/>
                </a:lnTo>
                <a:close/>
              </a:path>
            </a:pathLst>
          </a:custGeom>
          <a:ln w="9144">
            <a:solidFill>
              <a:srgbClr val="0A627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993896" y="1143192"/>
            <a:ext cx="153035" cy="69215"/>
          </a:xfrm>
          <a:custGeom>
            <a:avLst/>
            <a:gdLst/>
            <a:ahLst/>
            <a:cxnLst/>
            <a:rect l="l" t="t" r="r" b="b"/>
            <a:pathLst>
              <a:path w="153035" h="69215">
                <a:moveTo>
                  <a:pt x="0" y="68895"/>
                </a:moveTo>
                <a:lnTo>
                  <a:pt x="76453" y="68895"/>
                </a:lnTo>
                <a:lnTo>
                  <a:pt x="90942" y="67523"/>
                </a:lnTo>
                <a:lnTo>
                  <a:pt x="127930" y="48971"/>
                </a:lnTo>
                <a:lnTo>
                  <a:pt x="149805" y="14079"/>
                </a:lnTo>
                <a:lnTo>
                  <a:pt x="152539" y="0"/>
                </a:lnTo>
              </a:path>
            </a:pathLst>
          </a:custGeom>
          <a:ln w="9144">
            <a:solidFill>
              <a:srgbClr val="0A627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994366" y="1135633"/>
            <a:ext cx="76200" cy="76835"/>
          </a:xfrm>
          <a:custGeom>
            <a:avLst/>
            <a:gdLst/>
            <a:ahLst/>
            <a:cxnLst/>
            <a:rect l="l" t="t" r="r" b="b"/>
            <a:pathLst>
              <a:path w="76200" h="76834">
                <a:moveTo>
                  <a:pt x="75983" y="76453"/>
                </a:moveTo>
                <a:lnTo>
                  <a:pt x="75983" y="0"/>
                </a:lnTo>
                <a:lnTo>
                  <a:pt x="73316" y="14087"/>
                </a:lnTo>
                <a:lnTo>
                  <a:pt x="65999" y="25788"/>
                </a:lnTo>
                <a:lnTo>
                  <a:pt x="55059" y="34106"/>
                </a:lnTo>
                <a:lnTo>
                  <a:pt x="41525" y="38044"/>
                </a:lnTo>
                <a:lnTo>
                  <a:pt x="26100" y="35749"/>
                </a:lnTo>
                <a:lnTo>
                  <a:pt x="13626" y="29194"/>
                </a:lnTo>
                <a:lnTo>
                  <a:pt x="4720" y="19244"/>
                </a:lnTo>
                <a:lnTo>
                  <a:pt x="0" y="6761"/>
                </a:lnTo>
              </a:path>
            </a:pathLst>
          </a:custGeom>
          <a:ln w="9144">
            <a:solidFill>
              <a:srgbClr val="0A627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482974" y="1250624"/>
            <a:ext cx="152400" cy="114935"/>
          </a:xfrm>
          <a:custGeom>
            <a:avLst/>
            <a:gdLst/>
            <a:ahLst/>
            <a:cxnLst/>
            <a:rect l="l" t="t" r="r" b="b"/>
            <a:pathLst>
              <a:path w="152400" h="114934">
                <a:moveTo>
                  <a:pt x="76331" y="114498"/>
                </a:moveTo>
                <a:lnTo>
                  <a:pt x="76331" y="38044"/>
                </a:lnTo>
                <a:lnTo>
                  <a:pt x="97254" y="3937"/>
                </a:lnTo>
                <a:lnTo>
                  <a:pt x="110788" y="0"/>
                </a:lnTo>
                <a:lnTo>
                  <a:pt x="126213" y="2295"/>
                </a:lnTo>
                <a:lnTo>
                  <a:pt x="138688" y="8849"/>
                </a:lnTo>
                <a:lnTo>
                  <a:pt x="147594" y="18799"/>
                </a:lnTo>
                <a:lnTo>
                  <a:pt x="152314" y="31282"/>
                </a:lnTo>
                <a:lnTo>
                  <a:pt x="151242" y="47129"/>
                </a:lnTo>
                <a:lnTo>
                  <a:pt x="134559" y="86420"/>
                </a:lnTo>
                <a:lnTo>
                  <a:pt x="102425" y="109866"/>
                </a:lnTo>
                <a:lnTo>
                  <a:pt x="56844" y="109487"/>
                </a:lnTo>
                <a:lnTo>
                  <a:pt x="20656" y="88873"/>
                </a:lnTo>
                <a:lnTo>
                  <a:pt x="1909" y="55437"/>
                </a:lnTo>
                <a:lnTo>
                  <a:pt x="0" y="42394"/>
                </a:lnTo>
              </a:path>
            </a:pathLst>
          </a:custGeom>
          <a:ln w="9144">
            <a:solidFill>
              <a:srgbClr val="0A627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635760" y="1288669"/>
            <a:ext cx="0" cy="841375"/>
          </a:xfrm>
          <a:custGeom>
            <a:avLst/>
            <a:gdLst/>
            <a:ahLst/>
            <a:cxnLst/>
            <a:rect l="l" t="t" r="r" b="b"/>
            <a:pathLst>
              <a:path h="841375">
                <a:moveTo>
                  <a:pt x="0" y="0"/>
                </a:moveTo>
                <a:lnTo>
                  <a:pt x="0" y="841374"/>
                </a:lnTo>
              </a:path>
            </a:pathLst>
          </a:custGeom>
          <a:ln w="9144">
            <a:solidFill>
              <a:srgbClr val="0A627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438144" y="2110739"/>
            <a:ext cx="2758440" cy="13182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485388" y="2214626"/>
            <a:ext cx="2663952" cy="11469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561841" y="2139338"/>
            <a:ext cx="2587129" cy="30477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485388" y="2138540"/>
            <a:ext cx="2664460" cy="1223645"/>
          </a:xfrm>
          <a:custGeom>
            <a:avLst/>
            <a:gdLst/>
            <a:ahLst/>
            <a:cxnLst/>
            <a:rect l="l" t="t" r="r" b="b"/>
            <a:pathLst>
              <a:path w="2664460" h="1223645">
                <a:moveTo>
                  <a:pt x="0" y="229120"/>
                </a:moveTo>
                <a:lnTo>
                  <a:pt x="11599" y="188573"/>
                </a:lnTo>
                <a:lnTo>
                  <a:pt x="41785" y="160861"/>
                </a:lnTo>
                <a:lnTo>
                  <a:pt x="2511044" y="152539"/>
                </a:lnTo>
                <a:lnTo>
                  <a:pt x="2511044" y="76085"/>
                </a:lnTo>
                <a:lnTo>
                  <a:pt x="2522630" y="35601"/>
                </a:lnTo>
                <a:lnTo>
                  <a:pt x="2552835" y="7918"/>
                </a:lnTo>
                <a:lnTo>
                  <a:pt x="2579939" y="0"/>
                </a:lnTo>
                <a:lnTo>
                  <a:pt x="2595977" y="1133"/>
                </a:lnTo>
                <a:lnTo>
                  <a:pt x="2635608" y="17830"/>
                </a:lnTo>
                <a:lnTo>
                  <a:pt x="2659212" y="49787"/>
                </a:lnTo>
                <a:lnTo>
                  <a:pt x="2663952" y="993914"/>
                </a:lnTo>
                <a:lnTo>
                  <a:pt x="2662577" y="1008431"/>
                </a:lnTo>
                <a:lnTo>
                  <a:pt x="2644014" y="1045465"/>
                </a:lnTo>
                <a:lnTo>
                  <a:pt x="2609169" y="1067368"/>
                </a:lnTo>
                <a:lnTo>
                  <a:pt x="152908" y="1070495"/>
                </a:lnTo>
                <a:lnTo>
                  <a:pt x="152908" y="1146949"/>
                </a:lnTo>
                <a:lnTo>
                  <a:pt x="141321" y="1187433"/>
                </a:lnTo>
                <a:lnTo>
                  <a:pt x="111116" y="1215116"/>
                </a:lnTo>
                <a:lnTo>
                  <a:pt x="84012" y="1223034"/>
                </a:lnTo>
                <a:lnTo>
                  <a:pt x="67974" y="1221901"/>
                </a:lnTo>
                <a:lnTo>
                  <a:pt x="28343" y="1205204"/>
                </a:lnTo>
                <a:lnTo>
                  <a:pt x="4739" y="1173246"/>
                </a:lnTo>
                <a:lnTo>
                  <a:pt x="1166" y="1160244"/>
                </a:lnTo>
                <a:lnTo>
                  <a:pt x="0" y="229120"/>
                </a:lnTo>
                <a:close/>
              </a:path>
            </a:pathLst>
          </a:custGeom>
          <a:ln w="9144">
            <a:solidFill>
              <a:srgbClr val="0A627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996432" y="2222184"/>
            <a:ext cx="153035" cy="69215"/>
          </a:xfrm>
          <a:custGeom>
            <a:avLst/>
            <a:gdLst/>
            <a:ahLst/>
            <a:cxnLst/>
            <a:rect l="l" t="t" r="r" b="b"/>
            <a:pathLst>
              <a:path w="153035" h="69214">
                <a:moveTo>
                  <a:pt x="0" y="68895"/>
                </a:moveTo>
                <a:lnTo>
                  <a:pt x="76453" y="68895"/>
                </a:lnTo>
                <a:lnTo>
                  <a:pt x="90942" y="67523"/>
                </a:lnTo>
                <a:lnTo>
                  <a:pt x="127930" y="48971"/>
                </a:lnTo>
                <a:lnTo>
                  <a:pt x="149805" y="14079"/>
                </a:lnTo>
                <a:lnTo>
                  <a:pt x="152539" y="0"/>
                </a:lnTo>
              </a:path>
            </a:pathLst>
          </a:custGeom>
          <a:ln w="9144">
            <a:solidFill>
              <a:srgbClr val="0A627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996902" y="2214626"/>
            <a:ext cx="76200" cy="76835"/>
          </a:xfrm>
          <a:custGeom>
            <a:avLst/>
            <a:gdLst/>
            <a:ahLst/>
            <a:cxnLst/>
            <a:rect l="l" t="t" r="r" b="b"/>
            <a:pathLst>
              <a:path w="76200" h="76835">
                <a:moveTo>
                  <a:pt x="75983" y="76454"/>
                </a:moveTo>
                <a:lnTo>
                  <a:pt x="75983" y="0"/>
                </a:lnTo>
                <a:lnTo>
                  <a:pt x="73316" y="14087"/>
                </a:lnTo>
                <a:lnTo>
                  <a:pt x="65999" y="25788"/>
                </a:lnTo>
                <a:lnTo>
                  <a:pt x="55059" y="34106"/>
                </a:lnTo>
                <a:lnTo>
                  <a:pt x="41525" y="38044"/>
                </a:lnTo>
                <a:lnTo>
                  <a:pt x="26100" y="35749"/>
                </a:lnTo>
                <a:lnTo>
                  <a:pt x="13626" y="29194"/>
                </a:lnTo>
                <a:lnTo>
                  <a:pt x="4720" y="19244"/>
                </a:lnTo>
                <a:lnTo>
                  <a:pt x="0" y="6761"/>
                </a:lnTo>
              </a:path>
            </a:pathLst>
          </a:custGeom>
          <a:ln w="9143">
            <a:solidFill>
              <a:srgbClr val="0A627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485510" y="2329616"/>
            <a:ext cx="152400" cy="114935"/>
          </a:xfrm>
          <a:custGeom>
            <a:avLst/>
            <a:gdLst/>
            <a:ahLst/>
            <a:cxnLst/>
            <a:rect l="l" t="t" r="r" b="b"/>
            <a:pathLst>
              <a:path w="152400" h="114935">
                <a:moveTo>
                  <a:pt x="76331" y="114498"/>
                </a:moveTo>
                <a:lnTo>
                  <a:pt x="76331" y="38044"/>
                </a:lnTo>
                <a:lnTo>
                  <a:pt x="97254" y="3937"/>
                </a:lnTo>
                <a:lnTo>
                  <a:pt x="110788" y="0"/>
                </a:lnTo>
                <a:lnTo>
                  <a:pt x="126213" y="2295"/>
                </a:lnTo>
                <a:lnTo>
                  <a:pt x="138688" y="8849"/>
                </a:lnTo>
                <a:lnTo>
                  <a:pt x="147594" y="18799"/>
                </a:lnTo>
                <a:lnTo>
                  <a:pt x="152314" y="31282"/>
                </a:lnTo>
                <a:lnTo>
                  <a:pt x="151242" y="47129"/>
                </a:lnTo>
                <a:lnTo>
                  <a:pt x="134559" y="86420"/>
                </a:lnTo>
                <a:lnTo>
                  <a:pt x="102425" y="109866"/>
                </a:lnTo>
                <a:lnTo>
                  <a:pt x="56844" y="109487"/>
                </a:lnTo>
                <a:lnTo>
                  <a:pt x="20656" y="88873"/>
                </a:lnTo>
                <a:lnTo>
                  <a:pt x="1909" y="55437"/>
                </a:lnTo>
                <a:lnTo>
                  <a:pt x="0" y="42394"/>
                </a:lnTo>
              </a:path>
            </a:pathLst>
          </a:custGeom>
          <a:ln w="9144">
            <a:solidFill>
              <a:srgbClr val="0A627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638296" y="2367660"/>
            <a:ext cx="0" cy="841375"/>
          </a:xfrm>
          <a:custGeom>
            <a:avLst/>
            <a:gdLst/>
            <a:ahLst/>
            <a:cxnLst/>
            <a:rect l="l" t="t" r="r" b="b"/>
            <a:pathLst>
              <a:path h="841375">
                <a:moveTo>
                  <a:pt x="0" y="0"/>
                </a:moveTo>
                <a:lnTo>
                  <a:pt x="0" y="841375"/>
                </a:lnTo>
              </a:path>
            </a:pathLst>
          </a:custGeom>
          <a:ln w="9144">
            <a:solidFill>
              <a:srgbClr val="0A627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1714626" y="1417635"/>
            <a:ext cx="5864225" cy="22611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0" dirty="0">
                <a:latin typeface="微软雅黑"/>
                <a:cs typeface="微软雅黑"/>
              </a:rPr>
              <a:t>1</a:t>
            </a:r>
            <a:r>
              <a:rPr sz="1600" b="1" spc="-5" dirty="0">
                <a:latin typeface="微软雅黑"/>
                <a:cs typeface="微软雅黑"/>
              </a:rPr>
              <a:t>、</a:t>
            </a:r>
            <a:r>
              <a:rPr sz="1600" b="1" spc="25" dirty="0">
                <a:latin typeface="微软雅黑"/>
                <a:cs typeface="微软雅黑"/>
              </a:rPr>
              <a:t>E</a:t>
            </a:r>
            <a:r>
              <a:rPr sz="1600" b="1" spc="-35" dirty="0">
                <a:latin typeface="微软雅黑"/>
                <a:cs typeface="微软雅黑"/>
              </a:rPr>
              <a:t>X</a:t>
            </a:r>
            <a:r>
              <a:rPr sz="1600" b="1" spc="-5" dirty="0">
                <a:latin typeface="微软雅黑"/>
                <a:cs typeface="微软雅黑"/>
              </a:rPr>
              <a:t>CE</a:t>
            </a:r>
            <a:r>
              <a:rPr sz="1600" b="1" dirty="0">
                <a:latin typeface="微软雅黑"/>
                <a:cs typeface="微软雅黑"/>
              </a:rPr>
              <a:t>L</a:t>
            </a:r>
            <a:r>
              <a:rPr sz="1600" b="1" spc="-5" dirty="0">
                <a:latin typeface="微软雅黑"/>
                <a:cs typeface="微软雅黑"/>
              </a:rPr>
              <a:t>表格</a:t>
            </a:r>
            <a:endParaRPr sz="1600" dirty="0">
              <a:latin typeface="微软雅黑"/>
              <a:cs typeface="微软雅黑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sz="1600" spc="-5" dirty="0">
                <a:latin typeface="微软雅黑"/>
                <a:cs typeface="微软雅黑"/>
              </a:rPr>
              <a:t>使用函数公式或</a:t>
            </a:r>
            <a:r>
              <a:rPr sz="1600" spc="-10" dirty="0">
                <a:latin typeface="微软雅黑"/>
                <a:cs typeface="微软雅黑"/>
              </a:rPr>
              <a:t>VB</a:t>
            </a:r>
            <a:r>
              <a:rPr sz="1600" spc="-5" dirty="0">
                <a:latin typeface="微软雅黑"/>
                <a:cs typeface="微软雅黑"/>
              </a:rPr>
              <a:t>A编程</a:t>
            </a:r>
            <a:endParaRPr sz="1600" dirty="0">
              <a:latin typeface="微软雅黑"/>
              <a:cs typeface="微软雅黑"/>
            </a:endParaRPr>
          </a:p>
          <a:p>
            <a:pPr>
              <a:lnSpc>
                <a:spcPct val="100000"/>
              </a:lnSpc>
            </a:pPr>
            <a:endParaRPr sz="1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050" dirty="0">
              <a:latin typeface="Times New Roman"/>
              <a:cs typeface="Times New Roman"/>
            </a:endParaRPr>
          </a:p>
          <a:p>
            <a:pPr marL="2014855" marR="1637030" indent="51435">
              <a:lnSpc>
                <a:spcPct val="105000"/>
              </a:lnSpc>
            </a:pPr>
            <a:r>
              <a:rPr sz="1600" b="1" spc="-10" dirty="0">
                <a:latin typeface="微软雅黑"/>
                <a:cs typeface="微软雅黑"/>
              </a:rPr>
              <a:t>2</a:t>
            </a:r>
            <a:r>
              <a:rPr sz="1600" b="1" spc="-5" dirty="0">
                <a:latin typeface="微软雅黑"/>
                <a:cs typeface="微软雅黑"/>
              </a:rPr>
              <a:t>、自然人客户端</a:t>
            </a:r>
            <a:r>
              <a:rPr sz="1600" spc="-5" dirty="0">
                <a:latin typeface="微软雅黑"/>
                <a:cs typeface="微软雅黑"/>
              </a:rPr>
              <a:t>填写相 应的数据</a:t>
            </a:r>
            <a:endParaRPr sz="1600" dirty="0">
              <a:latin typeface="微软雅黑"/>
              <a:cs typeface="微软雅黑"/>
            </a:endParaRPr>
          </a:p>
          <a:p>
            <a:pPr>
              <a:lnSpc>
                <a:spcPct val="100000"/>
              </a:lnSpc>
            </a:pPr>
            <a:endParaRPr sz="1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7"/>
              </a:spcBef>
            </a:pPr>
            <a:endParaRPr sz="2300" dirty="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1376172" y="2679192"/>
            <a:ext cx="1527048" cy="19812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3088" y="51815"/>
            <a:ext cx="443865" cy="467995"/>
          </a:xfrm>
          <a:custGeom>
            <a:avLst/>
            <a:gdLst/>
            <a:ahLst/>
            <a:cxnLst/>
            <a:rect l="l" t="t" r="r" b="b"/>
            <a:pathLst>
              <a:path w="443865" h="467995">
                <a:moveTo>
                  <a:pt x="123520" y="0"/>
                </a:moveTo>
                <a:lnTo>
                  <a:pt x="0" y="0"/>
                </a:lnTo>
                <a:lnTo>
                  <a:pt x="0" y="467868"/>
                </a:lnTo>
                <a:lnTo>
                  <a:pt x="123520" y="467868"/>
                </a:lnTo>
                <a:lnTo>
                  <a:pt x="123520" y="440436"/>
                </a:lnTo>
                <a:lnTo>
                  <a:pt x="61760" y="440436"/>
                </a:lnTo>
                <a:lnTo>
                  <a:pt x="45465" y="437007"/>
                </a:lnTo>
                <a:lnTo>
                  <a:pt x="18872" y="405257"/>
                </a:lnTo>
                <a:lnTo>
                  <a:pt x="17157" y="394843"/>
                </a:lnTo>
                <a:lnTo>
                  <a:pt x="18872" y="387223"/>
                </a:lnTo>
                <a:lnTo>
                  <a:pt x="45465" y="354584"/>
                </a:lnTo>
                <a:lnTo>
                  <a:pt x="61760" y="350266"/>
                </a:lnTo>
                <a:lnTo>
                  <a:pt x="123520" y="350266"/>
                </a:lnTo>
                <a:lnTo>
                  <a:pt x="123520" y="217170"/>
                </a:lnTo>
                <a:lnTo>
                  <a:pt x="26593" y="217170"/>
                </a:lnTo>
                <a:lnTo>
                  <a:pt x="26593" y="64388"/>
                </a:lnTo>
                <a:lnTo>
                  <a:pt x="123520" y="64388"/>
                </a:lnTo>
                <a:lnTo>
                  <a:pt x="123520" y="0"/>
                </a:lnTo>
                <a:close/>
              </a:path>
              <a:path w="443865" h="467995">
                <a:moveTo>
                  <a:pt x="123520" y="350266"/>
                </a:moveTo>
                <a:lnTo>
                  <a:pt x="61760" y="350266"/>
                </a:lnTo>
                <a:lnTo>
                  <a:pt x="72059" y="351917"/>
                </a:lnTo>
                <a:lnTo>
                  <a:pt x="79781" y="354584"/>
                </a:lnTo>
                <a:lnTo>
                  <a:pt x="106362" y="387223"/>
                </a:lnTo>
                <a:lnTo>
                  <a:pt x="106362" y="405257"/>
                </a:lnTo>
                <a:lnTo>
                  <a:pt x="79781" y="437007"/>
                </a:lnTo>
                <a:lnTo>
                  <a:pt x="61760" y="440436"/>
                </a:lnTo>
                <a:lnTo>
                  <a:pt x="123520" y="440436"/>
                </a:lnTo>
                <a:lnTo>
                  <a:pt x="123520" y="350266"/>
                </a:lnTo>
                <a:close/>
              </a:path>
              <a:path w="443865" h="467995">
                <a:moveTo>
                  <a:pt x="61760" y="358901"/>
                </a:moveTo>
                <a:lnTo>
                  <a:pt x="54902" y="360553"/>
                </a:lnTo>
                <a:lnTo>
                  <a:pt x="48031" y="361442"/>
                </a:lnTo>
                <a:lnTo>
                  <a:pt x="42036" y="365760"/>
                </a:lnTo>
                <a:lnTo>
                  <a:pt x="36880" y="369950"/>
                </a:lnTo>
                <a:lnTo>
                  <a:pt x="32600" y="376047"/>
                </a:lnTo>
                <a:lnTo>
                  <a:pt x="28308" y="381126"/>
                </a:lnTo>
                <a:lnTo>
                  <a:pt x="26593" y="387985"/>
                </a:lnTo>
                <a:lnTo>
                  <a:pt x="25730" y="394843"/>
                </a:lnTo>
                <a:lnTo>
                  <a:pt x="26593" y="403479"/>
                </a:lnTo>
                <a:lnTo>
                  <a:pt x="54902" y="431800"/>
                </a:lnTo>
                <a:lnTo>
                  <a:pt x="70345" y="431800"/>
                </a:lnTo>
                <a:lnTo>
                  <a:pt x="95211" y="410337"/>
                </a:lnTo>
                <a:lnTo>
                  <a:pt x="98653" y="403479"/>
                </a:lnTo>
                <a:lnTo>
                  <a:pt x="98653" y="387985"/>
                </a:lnTo>
                <a:lnTo>
                  <a:pt x="92646" y="376047"/>
                </a:lnTo>
                <a:lnTo>
                  <a:pt x="88353" y="369950"/>
                </a:lnTo>
                <a:lnTo>
                  <a:pt x="83210" y="365760"/>
                </a:lnTo>
                <a:lnTo>
                  <a:pt x="77203" y="361442"/>
                </a:lnTo>
                <a:lnTo>
                  <a:pt x="70345" y="360553"/>
                </a:lnTo>
                <a:lnTo>
                  <a:pt x="61760" y="358901"/>
                </a:lnTo>
                <a:close/>
              </a:path>
              <a:path w="443865" h="467995">
                <a:moveTo>
                  <a:pt x="123520" y="64388"/>
                </a:moveTo>
                <a:lnTo>
                  <a:pt x="96926" y="64388"/>
                </a:lnTo>
                <a:lnTo>
                  <a:pt x="96926" y="217170"/>
                </a:lnTo>
                <a:lnTo>
                  <a:pt x="123520" y="217170"/>
                </a:lnTo>
                <a:lnTo>
                  <a:pt x="123520" y="64388"/>
                </a:lnTo>
                <a:close/>
              </a:path>
              <a:path w="443865" h="467995">
                <a:moveTo>
                  <a:pt x="85775" y="181991"/>
                </a:moveTo>
                <a:lnTo>
                  <a:pt x="37744" y="181991"/>
                </a:lnTo>
                <a:lnTo>
                  <a:pt x="37744" y="201803"/>
                </a:lnTo>
                <a:lnTo>
                  <a:pt x="85775" y="201803"/>
                </a:lnTo>
                <a:lnTo>
                  <a:pt x="85775" y="181991"/>
                </a:lnTo>
                <a:close/>
              </a:path>
              <a:path w="443865" h="467995">
                <a:moveTo>
                  <a:pt x="85775" y="126237"/>
                </a:moveTo>
                <a:lnTo>
                  <a:pt x="37744" y="126237"/>
                </a:lnTo>
                <a:lnTo>
                  <a:pt x="37744" y="145923"/>
                </a:lnTo>
                <a:lnTo>
                  <a:pt x="85775" y="145923"/>
                </a:lnTo>
                <a:lnTo>
                  <a:pt x="85775" y="126237"/>
                </a:lnTo>
                <a:close/>
              </a:path>
              <a:path w="443865" h="467995">
                <a:moveTo>
                  <a:pt x="85775" y="73025"/>
                </a:moveTo>
                <a:lnTo>
                  <a:pt x="37744" y="73025"/>
                </a:lnTo>
                <a:lnTo>
                  <a:pt x="37744" y="91821"/>
                </a:lnTo>
                <a:lnTo>
                  <a:pt x="85775" y="91821"/>
                </a:lnTo>
                <a:lnTo>
                  <a:pt x="85775" y="73025"/>
                </a:lnTo>
                <a:close/>
              </a:path>
              <a:path w="443865" h="467995">
                <a:moveTo>
                  <a:pt x="286512" y="0"/>
                </a:moveTo>
                <a:lnTo>
                  <a:pt x="162979" y="0"/>
                </a:lnTo>
                <a:lnTo>
                  <a:pt x="162979" y="467868"/>
                </a:lnTo>
                <a:lnTo>
                  <a:pt x="286512" y="467868"/>
                </a:lnTo>
                <a:lnTo>
                  <a:pt x="286512" y="440436"/>
                </a:lnTo>
                <a:lnTo>
                  <a:pt x="224739" y="440436"/>
                </a:lnTo>
                <a:lnTo>
                  <a:pt x="216166" y="438658"/>
                </a:lnTo>
                <a:lnTo>
                  <a:pt x="207594" y="437007"/>
                </a:lnTo>
                <a:lnTo>
                  <a:pt x="199008" y="433578"/>
                </a:lnTo>
                <a:lnTo>
                  <a:pt x="193865" y="427482"/>
                </a:lnTo>
                <a:lnTo>
                  <a:pt x="187858" y="420624"/>
                </a:lnTo>
                <a:lnTo>
                  <a:pt x="183565" y="413766"/>
                </a:lnTo>
                <a:lnTo>
                  <a:pt x="181000" y="405257"/>
                </a:lnTo>
                <a:lnTo>
                  <a:pt x="179285" y="394843"/>
                </a:lnTo>
                <a:lnTo>
                  <a:pt x="181000" y="387223"/>
                </a:lnTo>
                <a:lnTo>
                  <a:pt x="207594" y="354584"/>
                </a:lnTo>
                <a:lnTo>
                  <a:pt x="224739" y="350266"/>
                </a:lnTo>
                <a:lnTo>
                  <a:pt x="286512" y="350266"/>
                </a:lnTo>
                <a:lnTo>
                  <a:pt x="286512" y="217170"/>
                </a:lnTo>
                <a:lnTo>
                  <a:pt x="189572" y="217170"/>
                </a:lnTo>
                <a:lnTo>
                  <a:pt x="189572" y="64388"/>
                </a:lnTo>
                <a:lnTo>
                  <a:pt x="286512" y="64388"/>
                </a:lnTo>
                <a:lnTo>
                  <a:pt x="286512" y="0"/>
                </a:lnTo>
                <a:close/>
              </a:path>
              <a:path w="443865" h="467995">
                <a:moveTo>
                  <a:pt x="286512" y="350266"/>
                </a:moveTo>
                <a:lnTo>
                  <a:pt x="224739" y="350266"/>
                </a:lnTo>
                <a:lnTo>
                  <a:pt x="234175" y="351917"/>
                </a:lnTo>
                <a:lnTo>
                  <a:pt x="242760" y="354584"/>
                </a:lnTo>
                <a:lnTo>
                  <a:pt x="249618" y="358901"/>
                </a:lnTo>
                <a:lnTo>
                  <a:pt x="256489" y="363093"/>
                </a:lnTo>
                <a:lnTo>
                  <a:pt x="262483" y="369950"/>
                </a:lnTo>
                <a:lnTo>
                  <a:pt x="266776" y="378587"/>
                </a:lnTo>
                <a:lnTo>
                  <a:pt x="269354" y="387223"/>
                </a:lnTo>
                <a:lnTo>
                  <a:pt x="269354" y="405257"/>
                </a:lnTo>
                <a:lnTo>
                  <a:pt x="242760" y="437007"/>
                </a:lnTo>
                <a:lnTo>
                  <a:pt x="224739" y="440436"/>
                </a:lnTo>
                <a:lnTo>
                  <a:pt x="286512" y="440436"/>
                </a:lnTo>
                <a:lnTo>
                  <a:pt x="286512" y="350266"/>
                </a:lnTo>
                <a:close/>
              </a:path>
              <a:path w="443865" h="467995">
                <a:moveTo>
                  <a:pt x="224739" y="358901"/>
                </a:moveTo>
                <a:lnTo>
                  <a:pt x="217030" y="360553"/>
                </a:lnTo>
                <a:lnTo>
                  <a:pt x="210159" y="361442"/>
                </a:lnTo>
                <a:lnTo>
                  <a:pt x="205016" y="365760"/>
                </a:lnTo>
                <a:lnTo>
                  <a:pt x="199008" y="369950"/>
                </a:lnTo>
                <a:lnTo>
                  <a:pt x="194716" y="376047"/>
                </a:lnTo>
                <a:lnTo>
                  <a:pt x="190436" y="381126"/>
                </a:lnTo>
                <a:lnTo>
                  <a:pt x="189572" y="387985"/>
                </a:lnTo>
                <a:lnTo>
                  <a:pt x="187858" y="394843"/>
                </a:lnTo>
                <a:lnTo>
                  <a:pt x="189572" y="403479"/>
                </a:lnTo>
                <a:lnTo>
                  <a:pt x="217030" y="431800"/>
                </a:lnTo>
                <a:lnTo>
                  <a:pt x="231609" y="431800"/>
                </a:lnTo>
                <a:lnTo>
                  <a:pt x="260769" y="403479"/>
                </a:lnTo>
                <a:lnTo>
                  <a:pt x="260769" y="387985"/>
                </a:lnTo>
                <a:lnTo>
                  <a:pt x="231609" y="360553"/>
                </a:lnTo>
                <a:lnTo>
                  <a:pt x="224739" y="358901"/>
                </a:lnTo>
                <a:close/>
              </a:path>
              <a:path w="443865" h="467995">
                <a:moveTo>
                  <a:pt x="286512" y="64388"/>
                </a:moveTo>
                <a:lnTo>
                  <a:pt x="258203" y="64388"/>
                </a:lnTo>
                <a:lnTo>
                  <a:pt x="258203" y="217170"/>
                </a:lnTo>
                <a:lnTo>
                  <a:pt x="286512" y="217170"/>
                </a:lnTo>
                <a:lnTo>
                  <a:pt x="286512" y="64388"/>
                </a:lnTo>
                <a:close/>
              </a:path>
              <a:path w="443865" h="467995">
                <a:moveTo>
                  <a:pt x="247904" y="181991"/>
                </a:moveTo>
                <a:lnTo>
                  <a:pt x="200723" y="181991"/>
                </a:lnTo>
                <a:lnTo>
                  <a:pt x="200723" y="201803"/>
                </a:lnTo>
                <a:lnTo>
                  <a:pt x="247904" y="201803"/>
                </a:lnTo>
                <a:lnTo>
                  <a:pt x="247904" y="181991"/>
                </a:lnTo>
                <a:close/>
              </a:path>
              <a:path w="443865" h="467995">
                <a:moveTo>
                  <a:pt x="247904" y="126237"/>
                </a:moveTo>
                <a:lnTo>
                  <a:pt x="200723" y="126237"/>
                </a:lnTo>
                <a:lnTo>
                  <a:pt x="200723" y="145923"/>
                </a:lnTo>
                <a:lnTo>
                  <a:pt x="247904" y="145923"/>
                </a:lnTo>
                <a:lnTo>
                  <a:pt x="247904" y="126237"/>
                </a:lnTo>
                <a:close/>
              </a:path>
              <a:path w="443865" h="467995">
                <a:moveTo>
                  <a:pt x="247904" y="73025"/>
                </a:moveTo>
                <a:lnTo>
                  <a:pt x="200723" y="73025"/>
                </a:lnTo>
                <a:lnTo>
                  <a:pt x="200723" y="91821"/>
                </a:lnTo>
                <a:lnTo>
                  <a:pt x="247904" y="91821"/>
                </a:lnTo>
                <a:lnTo>
                  <a:pt x="247904" y="73025"/>
                </a:lnTo>
                <a:close/>
              </a:path>
              <a:path w="443865" h="467995">
                <a:moveTo>
                  <a:pt x="443484" y="0"/>
                </a:moveTo>
                <a:lnTo>
                  <a:pt x="319963" y="0"/>
                </a:lnTo>
                <a:lnTo>
                  <a:pt x="319963" y="467868"/>
                </a:lnTo>
                <a:lnTo>
                  <a:pt x="443484" y="467868"/>
                </a:lnTo>
                <a:lnTo>
                  <a:pt x="443484" y="440436"/>
                </a:lnTo>
                <a:lnTo>
                  <a:pt x="381723" y="440436"/>
                </a:lnTo>
                <a:lnTo>
                  <a:pt x="371424" y="438658"/>
                </a:lnTo>
                <a:lnTo>
                  <a:pt x="339686" y="413766"/>
                </a:lnTo>
                <a:lnTo>
                  <a:pt x="336257" y="394843"/>
                </a:lnTo>
                <a:lnTo>
                  <a:pt x="337972" y="387223"/>
                </a:lnTo>
                <a:lnTo>
                  <a:pt x="339686" y="378587"/>
                </a:lnTo>
                <a:lnTo>
                  <a:pt x="343979" y="369950"/>
                </a:lnTo>
                <a:lnTo>
                  <a:pt x="349123" y="363093"/>
                </a:lnTo>
                <a:lnTo>
                  <a:pt x="355993" y="358901"/>
                </a:lnTo>
                <a:lnTo>
                  <a:pt x="362851" y="354584"/>
                </a:lnTo>
                <a:lnTo>
                  <a:pt x="371424" y="351917"/>
                </a:lnTo>
                <a:lnTo>
                  <a:pt x="381723" y="350266"/>
                </a:lnTo>
                <a:lnTo>
                  <a:pt x="443484" y="350266"/>
                </a:lnTo>
                <a:lnTo>
                  <a:pt x="443484" y="217170"/>
                </a:lnTo>
                <a:lnTo>
                  <a:pt x="346557" y="217170"/>
                </a:lnTo>
                <a:lnTo>
                  <a:pt x="346557" y="64388"/>
                </a:lnTo>
                <a:lnTo>
                  <a:pt x="443484" y="64388"/>
                </a:lnTo>
                <a:lnTo>
                  <a:pt x="443484" y="0"/>
                </a:lnTo>
                <a:close/>
              </a:path>
              <a:path w="443865" h="467995">
                <a:moveTo>
                  <a:pt x="443484" y="350266"/>
                </a:moveTo>
                <a:lnTo>
                  <a:pt x="381723" y="350266"/>
                </a:lnTo>
                <a:lnTo>
                  <a:pt x="389445" y="351917"/>
                </a:lnTo>
                <a:lnTo>
                  <a:pt x="398018" y="354584"/>
                </a:lnTo>
                <a:lnTo>
                  <a:pt x="424611" y="387223"/>
                </a:lnTo>
                <a:lnTo>
                  <a:pt x="426326" y="394843"/>
                </a:lnTo>
                <a:lnTo>
                  <a:pt x="424611" y="405257"/>
                </a:lnTo>
                <a:lnTo>
                  <a:pt x="398018" y="437007"/>
                </a:lnTo>
                <a:lnTo>
                  <a:pt x="389445" y="438658"/>
                </a:lnTo>
                <a:lnTo>
                  <a:pt x="381723" y="440436"/>
                </a:lnTo>
                <a:lnTo>
                  <a:pt x="443484" y="440436"/>
                </a:lnTo>
                <a:lnTo>
                  <a:pt x="443484" y="350266"/>
                </a:lnTo>
                <a:close/>
              </a:path>
              <a:path w="443865" h="467995">
                <a:moveTo>
                  <a:pt x="381723" y="358901"/>
                </a:moveTo>
                <a:lnTo>
                  <a:pt x="374002" y="360553"/>
                </a:lnTo>
                <a:lnTo>
                  <a:pt x="367144" y="361442"/>
                </a:lnTo>
                <a:lnTo>
                  <a:pt x="360273" y="365760"/>
                </a:lnTo>
                <a:lnTo>
                  <a:pt x="355130" y="369950"/>
                </a:lnTo>
                <a:lnTo>
                  <a:pt x="350837" y="376047"/>
                </a:lnTo>
                <a:lnTo>
                  <a:pt x="347408" y="381126"/>
                </a:lnTo>
                <a:lnTo>
                  <a:pt x="344830" y="387985"/>
                </a:lnTo>
                <a:lnTo>
                  <a:pt x="344830" y="403479"/>
                </a:lnTo>
                <a:lnTo>
                  <a:pt x="374002" y="431800"/>
                </a:lnTo>
                <a:lnTo>
                  <a:pt x="388581" y="431800"/>
                </a:lnTo>
                <a:lnTo>
                  <a:pt x="416039" y="403479"/>
                </a:lnTo>
                <a:lnTo>
                  <a:pt x="417753" y="394843"/>
                </a:lnTo>
                <a:lnTo>
                  <a:pt x="416039" y="387985"/>
                </a:lnTo>
                <a:lnTo>
                  <a:pt x="415175" y="381126"/>
                </a:lnTo>
                <a:lnTo>
                  <a:pt x="410883" y="376047"/>
                </a:lnTo>
                <a:lnTo>
                  <a:pt x="406603" y="369950"/>
                </a:lnTo>
                <a:lnTo>
                  <a:pt x="401446" y="365760"/>
                </a:lnTo>
                <a:lnTo>
                  <a:pt x="395452" y="361442"/>
                </a:lnTo>
                <a:lnTo>
                  <a:pt x="388581" y="360553"/>
                </a:lnTo>
                <a:lnTo>
                  <a:pt x="381723" y="358901"/>
                </a:lnTo>
                <a:close/>
              </a:path>
              <a:path w="443865" h="467995">
                <a:moveTo>
                  <a:pt x="443484" y="64388"/>
                </a:moveTo>
                <a:lnTo>
                  <a:pt x="415175" y="64388"/>
                </a:lnTo>
                <a:lnTo>
                  <a:pt x="415175" y="217170"/>
                </a:lnTo>
                <a:lnTo>
                  <a:pt x="443484" y="217170"/>
                </a:lnTo>
                <a:lnTo>
                  <a:pt x="443484" y="64388"/>
                </a:lnTo>
                <a:close/>
              </a:path>
              <a:path w="443865" h="467995">
                <a:moveTo>
                  <a:pt x="404888" y="181991"/>
                </a:moveTo>
                <a:lnTo>
                  <a:pt x="357708" y="181991"/>
                </a:lnTo>
                <a:lnTo>
                  <a:pt x="357708" y="201803"/>
                </a:lnTo>
                <a:lnTo>
                  <a:pt x="404888" y="201803"/>
                </a:lnTo>
                <a:lnTo>
                  <a:pt x="404888" y="181991"/>
                </a:lnTo>
                <a:close/>
              </a:path>
              <a:path w="443865" h="467995">
                <a:moveTo>
                  <a:pt x="404888" y="126237"/>
                </a:moveTo>
                <a:lnTo>
                  <a:pt x="357708" y="126237"/>
                </a:lnTo>
                <a:lnTo>
                  <a:pt x="357708" y="145923"/>
                </a:lnTo>
                <a:lnTo>
                  <a:pt x="404888" y="145923"/>
                </a:lnTo>
                <a:lnTo>
                  <a:pt x="404888" y="126237"/>
                </a:lnTo>
                <a:close/>
              </a:path>
              <a:path w="443865" h="467995">
                <a:moveTo>
                  <a:pt x="404888" y="73025"/>
                </a:moveTo>
                <a:lnTo>
                  <a:pt x="357708" y="73025"/>
                </a:lnTo>
                <a:lnTo>
                  <a:pt x="357708" y="91821"/>
                </a:lnTo>
                <a:lnTo>
                  <a:pt x="404888" y="91821"/>
                </a:lnTo>
                <a:lnTo>
                  <a:pt x="404888" y="73025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076704" y="129462"/>
            <a:ext cx="2316480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solidFill>
                  <a:srgbClr val="D9D9D9"/>
                </a:solidFill>
                <a:latin typeface="微软雅黑"/>
                <a:cs typeface="微软雅黑"/>
              </a:rPr>
              <a:t>软件操作与数据清理</a:t>
            </a:r>
            <a:endParaRPr sz="2000" dirty="0">
              <a:latin typeface="微软雅黑"/>
              <a:cs typeface="微软雅黑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556259"/>
            <a:ext cx="9144000" cy="458723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167127" y="1219200"/>
            <a:ext cx="4832604" cy="32811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162555" y="1214627"/>
            <a:ext cx="4841875" cy="3290570"/>
          </a:xfrm>
          <a:custGeom>
            <a:avLst/>
            <a:gdLst/>
            <a:ahLst/>
            <a:cxnLst/>
            <a:rect l="l" t="t" r="r" b="b"/>
            <a:pathLst>
              <a:path w="4841875" h="3290570">
                <a:moveTo>
                  <a:pt x="0" y="3290316"/>
                </a:moveTo>
                <a:lnTo>
                  <a:pt x="4841748" y="3290316"/>
                </a:lnTo>
                <a:lnTo>
                  <a:pt x="4841748" y="0"/>
                </a:lnTo>
                <a:lnTo>
                  <a:pt x="0" y="0"/>
                </a:lnTo>
                <a:lnTo>
                  <a:pt x="0" y="3290316"/>
                </a:lnTo>
                <a:close/>
              </a:path>
            </a:pathLst>
          </a:custGeom>
          <a:ln w="9144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425702" y="1892045"/>
            <a:ext cx="439420" cy="288290"/>
          </a:xfrm>
          <a:custGeom>
            <a:avLst/>
            <a:gdLst/>
            <a:ahLst/>
            <a:cxnLst/>
            <a:rect l="l" t="t" r="r" b="b"/>
            <a:pathLst>
              <a:path w="439419" h="288289">
                <a:moveTo>
                  <a:pt x="0" y="288035"/>
                </a:moveTo>
                <a:lnTo>
                  <a:pt x="438911" y="288035"/>
                </a:lnTo>
                <a:lnTo>
                  <a:pt x="438911" y="0"/>
                </a:lnTo>
                <a:lnTo>
                  <a:pt x="0" y="0"/>
                </a:lnTo>
                <a:lnTo>
                  <a:pt x="0" y="288035"/>
                </a:lnTo>
                <a:close/>
              </a:path>
            </a:pathLst>
          </a:custGeom>
          <a:ln w="1981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413254" y="3697985"/>
            <a:ext cx="1943100" cy="226060"/>
          </a:xfrm>
          <a:custGeom>
            <a:avLst/>
            <a:gdLst/>
            <a:ahLst/>
            <a:cxnLst/>
            <a:rect l="l" t="t" r="r" b="b"/>
            <a:pathLst>
              <a:path w="1943100" h="226060">
                <a:moveTo>
                  <a:pt x="0" y="225551"/>
                </a:moveTo>
                <a:lnTo>
                  <a:pt x="1943099" y="225551"/>
                </a:lnTo>
                <a:lnTo>
                  <a:pt x="1943099" y="0"/>
                </a:lnTo>
                <a:lnTo>
                  <a:pt x="0" y="0"/>
                </a:lnTo>
                <a:lnTo>
                  <a:pt x="0" y="225551"/>
                </a:lnTo>
                <a:close/>
              </a:path>
            </a:pathLst>
          </a:custGeom>
          <a:ln w="19811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389632" y="2976372"/>
            <a:ext cx="2447925" cy="629285"/>
          </a:xfrm>
          <a:custGeom>
            <a:avLst/>
            <a:gdLst/>
            <a:ahLst/>
            <a:cxnLst/>
            <a:rect l="l" t="t" r="r" b="b"/>
            <a:pathLst>
              <a:path w="2447925" h="629285">
                <a:moveTo>
                  <a:pt x="2360422" y="0"/>
                </a:moveTo>
                <a:lnTo>
                  <a:pt x="407924" y="0"/>
                </a:lnTo>
                <a:lnTo>
                  <a:pt x="76835" y="600"/>
                </a:lnTo>
                <a:lnTo>
                  <a:pt x="37679" y="15369"/>
                </a:lnTo>
                <a:lnTo>
                  <a:pt x="10302" y="45975"/>
                </a:lnTo>
                <a:lnTo>
                  <a:pt x="0" y="87121"/>
                </a:lnTo>
                <a:lnTo>
                  <a:pt x="0" y="435609"/>
                </a:lnTo>
                <a:lnTo>
                  <a:pt x="8425" y="473048"/>
                </a:lnTo>
                <a:lnTo>
                  <a:pt x="34340" y="504939"/>
                </a:lnTo>
                <a:lnTo>
                  <a:pt x="72561" y="521521"/>
                </a:lnTo>
                <a:lnTo>
                  <a:pt x="87122" y="522731"/>
                </a:lnTo>
                <a:lnTo>
                  <a:pt x="407924" y="522731"/>
                </a:lnTo>
                <a:lnTo>
                  <a:pt x="717169" y="628776"/>
                </a:lnTo>
                <a:lnTo>
                  <a:pt x="1019809" y="522731"/>
                </a:lnTo>
                <a:lnTo>
                  <a:pt x="2370708" y="522131"/>
                </a:lnTo>
                <a:lnTo>
                  <a:pt x="2384742" y="519295"/>
                </a:lnTo>
                <a:lnTo>
                  <a:pt x="2420560" y="498658"/>
                </a:lnTo>
                <a:lnTo>
                  <a:pt x="2442834" y="463951"/>
                </a:lnTo>
                <a:lnTo>
                  <a:pt x="2447544" y="435609"/>
                </a:lnTo>
                <a:lnTo>
                  <a:pt x="2447544" y="304926"/>
                </a:lnTo>
                <a:lnTo>
                  <a:pt x="2446943" y="76835"/>
                </a:lnTo>
                <a:lnTo>
                  <a:pt x="2432174" y="37679"/>
                </a:lnTo>
                <a:lnTo>
                  <a:pt x="2401568" y="10302"/>
                </a:lnTo>
                <a:lnTo>
                  <a:pt x="2374982" y="1210"/>
                </a:lnTo>
                <a:lnTo>
                  <a:pt x="2360422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2506979" y="3091371"/>
            <a:ext cx="2152015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sz="1000" spc="-5" dirty="0">
                <a:solidFill>
                  <a:srgbClr val="585858"/>
                </a:solidFill>
                <a:latin typeface="微软雅黑"/>
                <a:cs typeface="微软雅黑"/>
              </a:rPr>
              <a:t>按照合同签订的劳务开始日期；没</a:t>
            </a:r>
            <a:r>
              <a:rPr sz="1000" spc="0" dirty="0">
                <a:solidFill>
                  <a:srgbClr val="585858"/>
                </a:solidFill>
                <a:latin typeface="微软雅黑"/>
                <a:cs typeface="微软雅黑"/>
              </a:rPr>
              <a:t>有</a:t>
            </a:r>
            <a:r>
              <a:rPr sz="1000" spc="-5" dirty="0">
                <a:solidFill>
                  <a:srgbClr val="585858"/>
                </a:solidFill>
                <a:latin typeface="微软雅黑"/>
                <a:cs typeface="微软雅黑"/>
              </a:rPr>
              <a:t>劳 </a:t>
            </a:r>
            <a:r>
              <a:rPr sz="1000" spc="-5" dirty="0" smtClean="0">
                <a:solidFill>
                  <a:srgbClr val="585858"/>
                </a:solidFill>
                <a:latin typeface="微软雅黑"/>
                <a:cs typeface="微软雅黑"/>
              </a:rPr>
              <a:t>动合同按实际到</a:t>
            </a:r>
            <a:r>
              <a:rPr lang="zh-CN" altLang="en-US" sz="1000" spc="-5" dirty="0" smtClean="0">
                <a:solidFill>
                  <a:srgbClr val="585858"/>
                </a:solidFill>
                <a:latin typeface="微软雅黑"/>
                <a:cs typeface="微软雅黑"/>
              </a:rPr>
              <a:t>单位</a:t>
            </a:r>
            <a:r>
              <a:rPr sz="1000" spc="-5" dirty="0" smtClean="0">
                <a:solidFill>
                  <a:srgbClr val="585858"/>
                </a:solidFill>
                <a:latin typeface="微软雅黑"/>
                <a:cs typeface="微软雅黑"/>
              </a:rPr>
              <a:t>工作的时间填</a:t>
            </a:r>
            <a:r>
              <a:rPr sz="1000" spc="0" dirty="0" smtClean="0">
                <a:solidFill>
                  <a:srgbClr val="585858"/>
                </a:solidFill>
                <a:latin typeface="微软雅黑"/>
                <a:cs typeface="微软雅黑"/>
              </a:rPr>
              <a:t>写</a:t>
            </a:r>
            <a:r>
              <a:rPr sz="1000" spc="-5" dirty="0">
                <a:solidFill>
                  <a:srgbClr val="585858"/>
                </a:solidFill>
                <a:latin typeface="微软雅黑"/>
                <a:cs typeface="微软雅黑"/>
              </a:rPr>
              <a:t>。</a:t>
            </a:r>
            <a:endParaRPr sz="1000" dirty="0">
              <a:latin typeface="微软雅黑"/>
              <a:cs typeface="微软雅黑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748021" y="3702558"/>
            <a:ext cx="1945005" cy="227329"/>
          </a:xfrm>
          <a:custGeom>
            <a:avLst/>
            <a:gdLst/>
            <a:ahLst/>
            <a:cxnLst/>
            <a:rect l="l" t="t" r="r" b="b"/>
            <a:pathLst>
              <a:path w="1945004" h="227329">
                <a:moveTo>
                  <a:pt x="0" y="227075"/>
                </a:moveTo>
                <a:lnTo>
                  <a:pt x="1944624" y="227075"/>
                </a:lnTo>
                <a:lnTo>
                  <a:pt x="1944624" y="0"/>
                </a:lnTo>
                <a:lnTo>
                  <a:pt x="0" y="0"/>
                </a:lnTo>
                <a:lnTo>
                  <a:pt x="0" y="227075"/>
                </a:lnTo>
                <a:close/>
              </a:path>
            </a:pathLst>
          </a:custGeom>
          <a:ln w="1981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953000" y="3169920"/>
            <a:ext cx="1739264" cy="451484"/>
          </a:xfrm>
          <a:custGeom>
            <a:avLst/>
            <a:gdLst/>
            <a:ahLst/>
            <a:cxnLst/>
            <a:rect l="l" t="t" r="r" b="b"/>
            <a:pathLst>
              <a:path w="1739265" h="451485">
                <a:moveTo>
                  <a:pt x="1676400" y="0"/>
                </a:moveTo>
                <a:lnTo>
                  <a:pt x="289813" y="0"/>
                </a:lnTo>
                <a:lnTo>
                  <a:pt x="48647" y="1533"/>
                </a:lnTo>
                <a:lnTo>
                  <a:pt x="13872" y="23194"/>
                </a:lnTo>
                <a:lnTo>
                  <a:pt x="0" y="62484"/>
                </a:lnTo>
                <a:lnTo>
                  <a:pt x="0" y="312419"/>
                </a:lnTo>
                <a:lnTo>
                  <a:pt x="13509" y="351255"/>
                </a:lnTo>
                <a:lnTo>
                  <a:pt x="48062" y="373235"/>
                </a:lnTo>
                <a:lnTo>
                  <a:pt x="62484" y="374904"/>
                </a:lnTo>
                <a:lnTo>
                  <a:pt x="289813" y="374904"/>
                </a:lnTo>
                <a:lnTo>
                  <a:pt x="509524" y="450977"/>
                </a:lnTo>
                <a:lnTo>
                  <a:pt x="724535" y="374904"/>
                </a:lnTo>
                <a:lnTo>
                  <a:pt x="1690236" y="373370"/>
                </a:lnTo>
                <a:lnTo>
                  <a:pt x="1703517" y="368742"/>
                </a:lnTo>
                <a:lnTo>
                  <a:pt x="1732465" y="340064"/>
                </a:lnTo>
                <a:lnTo>
                  <a:pt x="1738883" y="312419"/>
                </a:lnTo>
                <a:lnTo>
                  <a:pt x="1738883" y="218694"/>
                </a:lnTo>
                <a:lnTo>
                  <a:pt x="1737350" y="48647"/>
                </a:lnTo>
                <a:lnTo>
                  <a:pt x="1715689" y="13872"/>
                </a:lnTo>
                <a:lnTo>
                  <a:pt x="1690821" y="1668"/>
                </a:lnTo>
                <a:lnTo>
                  <a:pt x="167640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5063616" y="3302953"/>
            <a:ext cx="1391920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00"/>
              </a:lnSpc>
            </a:pPr>
            <a:r>
              <a:rPr sz="1000" spc="-5" dirty="0">
                <a:solidFill>
                  <a:srgbClr val="585858"/>
                </a:solidFill>
                <a:latin typeface="微软雅黑"/>
                <a:cs typeface="微软雅黑"/>
              </a:rPr>
              <a:t>员工实际离职时间填写。</a:t>
            </a:r>
            <a:endParaRPr sz="1000">
              <a:latin typeface="微软雅黑"/>
              <a:cs typeface="微软雅黑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528059" y="1313688"/>
            <a:ext cx="1656714" cy="461009"/>
          </a:xfrm>
          <a:custGeom>
            <a:avLst/>
            <a:gdLst/>
            <a:ahLst/>
            <a:cxnLst/>
            <a:rect l="l" t="t" r="r" b="b"/>
            <a:pathLst>
              <a:path w="1656714" h="461010">
                <a:moveTo>
                  <a:pt x="1608581" y="0"/>
                </a:moveTo>
                <a:lnTo>
                  <a:pt x="966342" y="0"/>
                </a:lnTo>
                <a:lnTo>
                  <a:pt x="42924" y="264"/>
                </a:lnTo>
                <a:lnTo>
                  <a:pt x="8154" y="21205"/>
                </a:lnTo>
                <a:lnTo>
                  <a:pt x="0" y="48006"/>
                </a:lnTo>
                <a:lnTo>
                  <a:pt x="0" y="240029"/>
                </a:lnTo>
                <a:lnTo>
                  <a:pt x="21205" y="279881"/>
                </a:lnTo>
                <a:lnTo>
                  <a:pt x="48005" y="288036"/>
                </a:lnTo>
                <a:lnTo>
                  <a:pt x="966342" y="288036"/>
                </a:lnTo>
                <a:lnTo>
                  <a:pt x="922781" y="460883"/>
                </a:lnTo>
                <a:lnTo>
                  <a:pt x="1380489" y="288036"/>
                </a:lnTo>
                <a:lnTo>
                  <a:pt x="1613663" y="287771"/>
                </a:lnTo>
                <a:lnTo>
                  <a:pt x="1627400" y="284216"/>
                </a:lnTo>
                <a:lnTo>
                  <a:pt x="1639204" y="277022"/>
                </a:lnTo>
                <a:lnTo>
                  <a:pt x="1648433" y="266830"/>
                </a:lnTo>
                <a:lnTo>
                  <a:pt x="1654442" y="254285"/>
                </a:lnTo>
                <a:lnTo>
                  <a:pt x="1656588" y="240029"/>
                </a:lnTo>
                <a:lnTo>
                  <a:pt x="1656588" y="168021"/>
                </a:lnTo>
                <a:lnTo>
                  <a:pt x="1656323" y="42924"/>
                </a:lnTo>
                <a:lnTo>
                  <a:pt x="1635382" y="8154"/>
                </a:lnTo>
                <a:lnTo>
                  <a:pt x="1622837" y="2145"/>
                </a:lnTo>
                <a:lnTo>
                  <a:pt x="1608581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3634104" y="1397883"/>
            <a:ext cx="128968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40"/>
              </a:lnSpc>
            </a:pPr>
            <a:r>
              <a:rPr sz="1200" dirty="0">
                <a:latin typeface="微软雅黑"/>
                <a:cs typeface="微软雅黑"/>
              </a:rPr>
              <a:t>注：带</a:t>
            </a:r>
            <a:r>
              <a:rPr sz="1200" spc="5" dirty="0">
                <a:latin typeface="微软雅黑"/>
                <a:cs typeface="微软雅黑"/>
              </a:rPr>
              <a:t>*</a:t>
            </a:r>
            <a:r>
              <a:rPr sz="1200" dirty="0">
                <a:latin typeface="微软雅黑"/>
                <a:cs typeface="微软雅黑"/>
              </a:rPr>
              <a:t>号为必填项</a:t>
            </a:r>
            <a:endParaRPr sz="1200">
              <a:latin typeface="微软雅黑"/>
              <a:cs typeface="微软雅黑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0415" y="33528"/>
            <a:ext cx="396240" cy="433070"/>
          </a:xfrm>
          <a:custGeom>
            <a:avLst/>
            <a:gdLst/>
            <a:ahLst/>
            <a:cxnLst/>
            <a:rect l="l" t="t" r="r" b="b"/>
            <a:pathLst>
              <a:path w="396240" h="433070">
                <a:moveTo>
                  <a:pt x="198691" y="88900"/>
                </a:moveTo>
                <a:lnTo>
                  <a:pt x="151599" y="98044"/>
                </a:lnTo>
                <a:lnTo>
                  <a:pt x="116001" y="127000"/>
                </a:lnTo>
                <a:lnTo>
                  <a:pt x="98767" y="151257"/>
                </a:lnTo>
                <a:lnTo>
                  <a:pt x="98767" y="245872"/>
                </a:lnTo>
                <a:lnTo>
                  <a:pt x="106807" y="258572"/>
                </a:lnTo>
                <a:lnTo>
                  <a:pt x="114846" y="270129"/>
                </a:lnTo>
                <a:lnTo>
                  <a:pt x="125183" y="281559"/>
                </a:lnTo>
                <a:lnTo>
                  <a:pt x="136677" y="290830"/>
                </a:lnTo>
                <a:lnTo>
                  <a:pt x="136677" y="378587"/>
                </a:lnTo>
                <a:lnTo>
                  <a:pt x="151599" y="415544"/>
                </a:lnTo>
                <a:lnTo>
                  <a:pt x="190652" y="432816"/>
                </a:lnTo>
                <a:lnTo>
                  <a:pt x="198691" y="432816"/>
                </a:lnTo>
                <a:lnTo>
                  <a:pt x="198691" y="334772"/>
                </a:lnTo>
                <a:lnTo>
                  <a:pt x="159639" y="334772"/>
                </a:lnTo>
                <a:lnTo>
                  <a:pt x="159639" y="285114"/>
                </a:lnTo>
                <a:lnTo>
                  <a:pt x="158496" y="278130"/>
                </a:lnTo>
                <a:lnTo>
                  <a:pt x="153898" y="273558"/>
                </a:lnTo>
                <a:lnTo>
                  <a:pt x="144716" y="267716"/>
                </a:lnTo>
                <a:lnTo>
                  <a:pt x="136677" y="260858"/>
                </a:lnTo>
                <a:lnTo>
                  <a:pt x="128638" y="251587"/>
                </a:lnTo>
                <a:lnTo>
                  <a:pt x="122897" y="242316"/>
                </a:lnTo>
                <a:lnTo>
                  <a:pt x="118300" y="233172"/>
                </a:lnTo>
                <a:lnTo>
                  <a:pt x="114846" y="221614"/>
                </a:lnTo>
                <a:lnTo>
                  <a:pt x="111404" y="211200"/>
                </a:lnTo>
                <a:lnTo>
                  <a:pt x="111404" y="198500"/>
                </a:lnTo>
                <a:lnTo>
                  <a:pt x="113703" y="181229"/>
                </a:lnTo>
                <a:lnTo>
                  <a:pt x="136677" y="137287"/>
                </a:lnTo>
                <a:lnTo>
                  <a:pt x="181470" y="114300"/>
                </a:lnTo>
                <a:lnTo>
                  <a:pt x="198691" y="110744"/>
                </a:lnTo>
                <a:lnTo>
                  <a:pt x="198691" y="88900"/>
                </a:lnTo>
                <a:close/>
              </a:path>
              <a:path w="396240" h="433070">
                <a:moveTo>
                  <a:pt x="198691" y="88900"/>
                </a:moveTo>
                <a:lnTo>
                  <a:pt x="198691" y="110744"/>
                </a:lnTo>
                <a:lnTo>
                  <a:pt x="215925" y="114300"/>
                </a:lnTo>
                <a:lnTo>
                  <a:pt x="233146" y="118872"/>
                </a:lnTo>
                <a:lnTo>
                  <a:pt x="269900" y="149987"/>
                </a:lnTo>
                <a:lnTo>
                  <a:pt x="285978" y="198500"/>
                </a:lnTo>
                <a:lnTo>
                  <a:pt x="284835" y="211200"/>
                </a:lnTo>
                <a:lnTo>
                  <a:pt x="267601" y="252730"/>
                </a:lnTo>
                <a:lnTo>
                  <a:pt x="242341" y="274700"/>
                </a:lnTo>
                <a:lnTo>
                  <a:pt x="237744" y="279273"/>
                </a:lnTo>
                <a:lnTo>
                  <a:pt x="236601" y="285114"/>
                </a:lnTo>
                <a:lnTo>
                  <a:pt x="236601" y="334772"/>
                </a:lnTo>
                <a:lnTo>
                  <a:pt x="198691" y="334772"/>
                </a:lnTo>
                <a:lnTo>
                  <a:pt x="198691" y="432816"/>
                </a:lnTo>
                <a:lnTo>
                  <a:pt x="204431" y="432816"/>
                </a:lnTo>
                <a:lnTo>
                  <a:pt x="242341" y="415544"/>
                </a:lnTo>
                <a:lnTo>
                  <a:pt x="257263" y="389000"/>
                </a:lnTo>
                <a:lnTo>
                  <a:pt x="257263" y="290830"/>
                </a:lnTo>
                <a:lnTo>
                  <a:pt x="269900" y="282829"/>
                </a:lnTo>
                <a:lnTo>
                  <a:pt x="281393" y="272414"/>
                </a:lnTo>
                <a:lnTo>
                  <a:pt x="289433" y="259714"/>
                </a:lnTo>
                <a:lnTo>
                  <a:pt x="296316" y="247014"/>
                </a:lnTo>
                <a:lnTo>
                  <a:pt x="296316" y="149987"/>
                </a:lnTo>
                <a:lnTo>
                  <a:pt x="269900" y="115443"/>
                </a:lnTo>
                <a:lnTo>
                  <a:pt x="229704" y="93472"/>
                </a:lnTo>
                <a:lnTo>
                  <a:pt x="214769" y="91186"/>
                </a:lnTo>
                <a:lnTo>
                  <a:pt x="198691" y="88900"/>
                </a:lnTo>
                <a:close/>
              </a:path>
              <a:path w="396240" h="433070">
                <a:moveTo>
                  <a:pt x="98767" y="287400"/>
                </a:moveTo>
                <a:lnTo>
                  <a:pt x="96481" y="289687"/>
                </a:lnTo>
                <a:lnTo>
                  <a:pt x="91884" y="290830"/>
                </a:lnTo>
                <a:lnTo>
                  <a:pt x="57429" y="325500"/>
                </a:lnTo>
                <a:lnTo>
                  <a:pt x="55130" y="330073"/>
                </a:lnTo>
                <a:lnTo>
                  <a:pt x="53975" y="333501"/>
                </a:lnTo>
                <a:lnTo>
                  <a:pt x="55130" y="335914"/>
                </a:lnTo>
                <a:lnTo>
                  <a:pt x="57429" y="340487"/>
                </a:lnTo>
                <a:lnTo>
                  <a:pt x="60871" y="342773"/>
                </a:lnTo>
                <a:lnTo>
                  <a:pt x="65468" y="343916"/>
                </a:lnTo>
                <a:lnTo>
                  <a:pt x="67767" y="342773"/>
                </a:lnTo>
                <a:lnTo>
                  <a:pt x="71208" y="340487"/>
                </a:lnTo>
                <a:lnTo>
                  <a:pt x="98767" y="312800"/>
                </a:lnTo>
                <a:lnTo>
                  <a:pt x="98767" y="287400"/>
                </a:lnTo>
                <a:close/>
              </a:path>
              <a:path w="396240" h="433070">
                <a:moveTo>
                  <a:pt x="296316" y="287400"/>
                </a:moveTo>
                <a:lnTo>
                  <a:pt x="296316" y="313944"/>
                </a:lnTo>
                <a:lnTo>
                  <a:pt x="322732" y="340487"/>
                </a:lnTo>
                <a:lnTo>
                  <a:pt x="326174" y="342773"/>
                </a:lnTo>
                <a:lnTo>
                  <a:pt x="330771" y="343916"/>
                </a:lnTo>
                <a:lnTo>
                  <a:pt x="334225" y="342773"/>
                </a:lnTo>
                <a:lnTo>
                  <a:pt x="338810" y="340487"/>
                </a:lnTo>
                <a:lnTo>
                  <a:pt x="339966" y="335914"/>
                </a:lnTo>
                <a:lnTo>
                  <a:pt x="339966" y="330073"/>
                </a:lnTo>
                <a:lnTo>
                  <a:pt x="338810" y="325500"/>
                </a:lnTo>
                <a:lnTo>
                  <a:pt x="303212" y="290830"/>
                </a:lnTo>
                <a:lnTo>
                  <a:pt x="299758" y="289687"/>
                </a:lnTo>
                <a:lnTo>
                  <a:pt x="296316" y="287400"/>
                </a:lnTo>
                <a:close/>
              </a:path>
              <a:path w="396240" h="433070">
                <a:moveTo>
                  <a:pt x="296316" y="287400"/>
                </a:moveTo>
                <a:lnTo>
                  <a:pt x="289433" y="290830"/>
                </a:lnTo>
                <a:lnTo>
                  <a:pt x="287134" y="294259"/>
                </a:lnTo>
                <a:lnTo>
                  <a:pt x="285978" y="298958"/>
                </a:lnTo>
                <a:lnTo>
                  <a:pt x="287134" y="301244"/>
                </a:lnTo>
                <a:lnTo>
                  <a:pt x="289433" y="304673"/>
                </a:lnTo>
                <a:lnTo>
                  <a:pt x="296316" y="313944"/>
                </a:lnTo>
                <a:lnTo>
                  <a:pt x="296316" y="287400"/>
                </a:lnTo>
                <a:close/>
              </a:path>
              <a:path w="396240" h="433070">
                <a:moveTo>
                  <a:pt x="98767" y="287400"/>
                </a:moveTo>
                <a:lnTo>
                  <a:pt x="98767" y="312800"/>
                </a:lnTo>
                <a:lnTo>
                  <a:pt x="106807" y="304673"/>
                </a:lnTo>
                <a:lnTo>
                  <a:pt x="107962" y="301244"/>
                </a:lnTo>
                <a:lnTo>
                  <a:pt x="110261" y="298958"/>
                </a:lnTo>
                <a:lnTo>
                  <a:pt x="107962" y="294259"/>
                </a:lnTo>
                <a:lnTo>
                  <a:pt x="106807" y="290830"/>
                </a:lnTo>
                <a:lnTo>
                  <a:pt x="103365" y="289687"/>
                </a:lnTo>
                <a:lnTo>
                  <a:pt x="98767" y="287400"/>
                </a:lnTo>
                <a:close/>
              </a:path>
              <a:path w="396240" h="433070">
                <a:moveTo>
                  <a:pt x="296316" y="149987"/>
                </a:moveTo>
                <a:lnTo>
                  <a:pt x="296316" y="247014"/>
                </a:lnTo>
                <a:lnTo>
                  <a:pt x="300913" y="236600"/>
                </a:lnTo>
                <a:lnTo>
                  <a:pt x="305511" y="223900"/>
                </a:lnTo>
                <a:lnTo>
                  <a:pt x="307809" y="212344"/>
                </a:lnTo>
                <a:lnTo>
                  <a:pt x="307809" y="185800"/>
                </a:lnTo>
                <a:lnTo>
                  <a:pt x="305511" y="173100"/>
                </a:lnTo>
                <a:lnTo>
                  <a:pt x="300913" y="162687"/>
                </a:lnTo>
                <a:lnTo>
                  <a:pt x="296316" y="149987"/>
                </a:lnTo>
                <a:close/>
              </a:path>
              <a:path w="396240" h="433070">
                <a:moveTo>
                  <a:pt x="98767" y="151257"/>
                </a:moveTo>
                <a:lnTo>
                  <a:pt x="94183" y="162687"/>
                </a:lnTo>
                <a:lnTo>
                  <a:pt x="91884" y="175387"/>
                </a:lnTo>
                <a:lnTo>
                  <a:pt x="89585" y="185800"/>
                </a:lnTo>
                <a:lnTo>
                  <a:pt x="88430" y="198500"/>
                </a:lnTo>
                <a:lnTo>
                  <a:pt x="89585" y="211200"/>
                </a:lnTo>
                <a:lnTo>
                  <a:pt x="91884" y="223900"/>
                </a:lnTo>
                <a:lnTo>
                  <a:pt x="94183" y="234314"/>
                </a:lnTo>
                <a:lnTo>
                  <a:pt x="98767" y="245872"/>
                </a:lnTo>
                <a:lnTo>
                  <a:pt x="98767" y="151257"/>
                </a:lnTo>
                <a:close/>
              </a:path>
              <a:path w="396240" h="433070">
                <a:moveTo>
                  <a:pt x="62014" y="189230"/>
                </a:moveTo>
                <a:lnTo>
                  <a:pt x="5740" y="189230"/>
                </a:lnTo>
                <a:lnTo>
                  <a:pt x="2298" y="192786"/>
                </a:lnTo>
                <a:lnTo>
                  <a:pt x="0" y="195072"/>
                </a:lnTo>
                <a:lnTo>
                  <a:pt x="0" y="203073"/>
                </a:lnTo>
                <a:lnTo>
                  <a:pt x="2298" y="206629"/>
                </a:lnTo>
                <a:lnTo>
                  <a:pt x="5740" y="207772"/>
                </a:lnTo>
                <a:lnTo>
                  <a:pt x="9182" y="210058"/>
                </a:lnTo>
                <a:lnTo>
                  <a:pt x="58572" y="210058"/>
                </a:lnTo>
                <a:lnTo>
                  <a:pt x="62014" y="207772"/>
                </a:lnTo>
                <a:lnTo>
                  <a:pt x="65468" y="206629"/>
                </a:lnTo>
                <a:lnTo>
                  <a:pt x="67767" y="203073"/>
                </a:lnTo>
                <a:lnTo>
                  <a:pt x="67767" y="195072"/>
                </a:lnTo>
                <a:lnTo>
                  <a:pt x="65468" y="192786"/>
                </a:lnTo>
                <a:lnTo>
                  <a:pt x="62014" y="189230"/>
                </a:lnTo>
                <a:close/>
              </a:path>
              <a:path w="396240" h="433070">
                <a:moveTo>
                  <a:pt x="390499" y="189230"/>
                </a:moveTo>
                <a:lnTo>
                  <a:pt x="331927" y="189230"/>
                </a:lnTo>
                <a:lnTo>
                  <a:pt x="329628" y="192786"/>
                </a:lnTo>
                <a:lnTo>
                  <a:pt x="327329" y="195072"/>
                </a:lnTo>
                <a:lnTo>
                  <a:pt x="326174" y="198500"/>
                </a:lnTo>
                <a:lnTo>
                  <a:pt x="327329" y="203073"/>
                </a:lnTo>
                <a:lnTo>
                  <a:pt x="329628" y="206629"/>
                </a:lnTo>
                <a:lnTo>
                  <a:pt x="331927" y="207772"/>
                </a:lnTo>
                <a:lnTo>
                  <a:pt x="337667" y="210058"/>
                </a:lnTo>
                <a:lnTo>
                  <a:pt x="385902" y="210058"/>
                </a:lnTo>
                <a:lnTo>
                  <a:pt x="392798" y="206629"/>
                </a:lnTo>
                <a:lnTo>
                  <a:pt x="395097" y="203073"/>
                </a:lnTo>
                <a:lnTo>
                  <a:pt x="396240" y="198500"/>
                </a:lnTo>
                <a:lnTo>
                  <a:pt x="395097" y="195072"/>
                </a:lnTo>
                <a:lnTo>
                  <a:pt x="392798" y="192786"/>
                </a:lnTo>
                <a:lnTo>
                  <a:pt x="390499" y="189230"/>
                </a:lnTo>
                <a:close/>
              </a:path>
              <a:path w="396240" h="433070">
                <a:moveTo>
                  <a:pt x="65468" y="55372"/>
                </a:moveTo>
                <a:lnTo>
                  <a:pt x="60871" y="56514"/>
                </a:lnTo>
                <a:lnTo>
                  <a:pt x="57429" y="57658"/>
                </a:lnTo>
                <a:lnTo>
                  <a:pt x="55130" y="61213"/>
                </a:lnTo>
                <a:lnTo>
                  <a:pt x="53975" y="65786"/>
                </a:lnTo>
                <a:lnTo>
                  <a:pt x="55130" y="69214"/>
                </a:lnTo>
                <a:lnTo>
                  <a:pt x="57429" y="73913"/>
                </a:lnTo>
                <a:lnTo>
                  <a:pt x="91884" y="108458"/>
                </a:lnTo>
                <a:lnTo>
                  <a:pt x="96481" y="109600"/>
                </a:lnTo>
                <a:lnTo>
                  <a:pt x="98767" y="110744"/>
                </a:lnTo>
                <a:lnTo>
                  <a:pt x="98767" y="86613"/>
                </a:lnTo>
                <a:lnTo>
                  <a:pt x="71208" y="57658"/>
                </a:lnTo>
                <a:lnTo>
                  <a:pt x="67767" y="56514"/>
                </a:lnTo>
                <a:lnTo>
                  <a:pt x="65468" y="55372"/>
                </a:lnTo>
                <a:close/>
              </a:path>
              <a:path w="396240" h="433070">
                <a:moveTo>
                  <a:pt x="98767" y="86613"/>
                </a:moveTo>
                <a:lnTo>
                  <a:pt x="98767" y="110744"/>
                </a:lnTo>
                <a:lnTo>
                  <a:pt x="103365" y="109600"/>
                </a:lnTo>
                <a:lnTo>
                  <a:pt x="106807" y="108458"/>
                </a:lnTo>
                <a:lnTo>
                  <a:pt x="107962" y="105029"/>
                </a:lnTo>
                <a:lnTo>
                  <a:pt x="110261" y="100457"/>
                </a:lnTo>
                <a:lnTo>
                  <a:pt x="107962" y="96900"/>
                </a:lnTo>
                <a:lnTo>
                  <a:pt x="106807" y="93472"/>
                </a:lnTo>
                <a:lnTo>
                  <a:pt x="98767" y="86613"/>
                </a:lnTo>
                <a:close/>
              </a:path>
              <a:path w="396240" h="433070">
                <a:moveTo>
                  <a:pt x="296316" y="84200"/>
                </a:moveTo>
                <a:lnTo>
                  <a:pt x="289433" y="93472"/>
                </a:lnTo>
                <a:lnTo>
                  <a:pt x="287134" y="96900"/>
                </a:lnTo>
                <a:lnTo>
                  <a:pt x="285978" y="100457"/>
                </a:lnTo>
                <a:lnTo>
                  <a:pt x="287134" y="105029"/>
                </a:lnTo>
                <a:lnTo>
                  <a:pt x="289433" y="108458"/>
                </a:lnTo>
                <a:lnTo>
                  <a:pt x="291719" y="109600"/>
                </a:lnTo>
                <a:lnTo>
                  <a:pt x="296316" y="110744"/>
                </a:lnTo>
                <a:lnTo>
                  <a:pt x="296316" y="84200"/>
                </a:lnTo>
                <a:close/>
              </a:path>
              <a:path w="396240" h="433070">
                <a:moveTo>
                  <a:pt x="330771" y="55372"/>
                </a:moveTo>
                <a:lnTo>
                  <a:pt x="326174" y="56514"/>
                </a:lnTo>
                <a:lnTo>
                  <a:pt x="322732" y="57658"/>
                </a:lnTo>
                <a:lnTo>
                  <a:pt x="296316" y="84200"/>
                </a:lnTo>
                <a:lnTo>
                  <a:pt x="296316" y="110744"/>
                </a:lnTo>
                <a:lnTo>
                  <a:pt x="303212" y="108458"/>
                </a:lnTo>
                <a:lnTo>
                  <a:pt x="338810" y="73913"/>
                </a:lnTo>
                <a:lnTo>
                  <a:pt x="339966" y="69214"/>
                </a:lnTo>
                <a:lnTo>
                  <a:pt x="339966" y="61213"/>
                </a:lnTo>
                <a:lnTo>
                  <a:pt x="338810" y="57658"/>
                </a:lnTo>
                <a:lnTo>
                  <a:pt x="334225" y="56514"/>
                </a:lnTo>
                <a:lnTo>
                  <a:pt x="330771" y="55372"/>
                </a:lnTo>
                <a:close/>
              </a:path>
              <a:path w="396240" h="433070">
                <a:moveTo>
                  <a:pt x="198691" y="0"/>
                </a:moveTo>
                <a:lnTo>
                  <a:pt x="194094" y="0"/>
                </a:lnTo>
                <a:lnTo>
                  <a:pt x="190652" y="3429"/>
                </a:lnTo>
                <a:lnTo>
                  <a:pt x="188353" y="6985"/>
                </a:lnTo>
                <a:lnTo>
                  <a:pt x="188353" y="62357"/>
                </a:lnTo>
                <a:lnTo>
                  <a:pt x="190652" y="66929"/>
                </a:lnTo>
                <a:lnTo>
                  <a:pt x="194094" y="69214"/>
                </a:lnTo>
                <a:lnTo>
                  <a:pt x="198691" y="69214"/>
                </a:lnTo>
                <a:lnTo>
                  <a:pt x="198691" y="0"/>
                </a:lnTo>
                <a:close/>
              </a:path>
              <a:path w="396240" h="433070">
                <a:moveTo>
                  <a:pt x="198691" y="0"/>
                </a:moveTo>
                <a:lnTo>
                  <a:pt x="198691" y="69214"/>
                </a:lnTo>
                <a:lnTo>
                  <a:pt x="202145" y="69214"/>
                </a:lnTo>
                <a:lnTo>
                  <a:pt x="206730" y="62357"/>
                </a:lnTo>
                <a:lnTo>
                  <a:pt x="207886" y="60071"/>
                </a:lnTo>
                <a:lnTo>
                  <a:pt x="207886" y="9271"/>
                </a:lnTo>
                <a:lnTo>
                  <a:pt x="206730" y="6985"/>
                </a:lnTo>
                <a:lnTo>
                  <a:pt x="204431" y="3429"/>
                </a:lnTo>
                <a:lnTo>
                  <a:pt x="202145" y="1143"/>
                </a:lnTo>
                <a:lnTo>
                  <a:pt x="198691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006551" y="129462"/>
            <a:ext cx="534670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solidFill>
                  <a:srgbClr val="D9D9D9"/>
                </a:solidFill>
                <a:latin typeface="微软雅黑"/>
                <a:cs typeface="微软雅黑"/>
              </a:rPr>
              <a:t>回顾</a:t>
            </a:r>
            <a:endParaRPr sz="2000">
              <a:latin typeface="微软雅黑"/>
              <a:cs typeface="微软雅黑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985516" y="2343911"/>
            <a:ext cx="1900428" cy="5775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835652" y="2487167"/>
            <a:ext cx="1900427" cy="5791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777484" y="3906011"/>
            <a:ext cx="1274064" cy="44805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764279" y="2871216"/>
            <a:ext cx="1274064" cy="44958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140710" y="2465601"/>
            <a:ext cx="1772920" cy="724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25" dirty="0">
                <a:solidFill>
                  <a:srgbClr val="FF0000"/>
                </a:solidFill>
                <a:latin typeface="宋体"/>
                <a:cs typeface="宋体"/>
              </a:rPr>
              <a:t>信息采集繁琐</a:t>
            </a:r>
            <a:endParaRPr sz="2000">
              <a:latin typeface="宋体"/>
              <a:cs typeface="宋体"/>
            </a:endParaRPr>
          </a:p>
          <a:p>
            <a:pPr marL="753745">
              <a:lnSpc>
                <a:spcPct val="100000"/>
              </a:lnSpc>
              <a:spcBef>
                <a:spcPts val="1585"/>
              </a:spcBef>
            </a:pPr>
            <a:r>
              <a:rPr sz="1550" b="1" spc="25" dirty="0">
                <a:solidFill>
                  <a:srgbClr val="A44545"/>
                </a:solidFill>
                <a:latin typeface="宋体"/>
                <a:cs typeface="宋体"/>
              </a:rPr>
              <a:t>实名制要求</a:t>
            </a:r>
            <a:endParaRPr sz="1550">
              <a:latin typeface="宋体"/>
              <a:cs typeface="宋体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570220" y="2999232"/>
            <a:ext cx="1473707" cy="44958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990846" y="2609230"/>
            <a:ext cx="1927225" cy="7080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25" dirty="0">
                <a:solidFill>
                  <a:srgbClr val="00AF50"/>
                </a:solidFill>
                <a:latin typeface="宋体"/>
                <a:cs typeface="宋体"/>
              </a:rPr>
              <a:t>录入容易出错</a:t>
            </a:r>
            <a:endParaRPr sz="2000">
              <a:latin typeface="宋体"/>
              <a:cs typeface="宋体"/>
            </a:endParaRPr>
          </a:p>
          <a:p>
            <a:pPr marL="710565">
              <a:lnSpc>
                <a:spcPct val="100000"/>
              </a:lnSpc>
              <a:spcBef>
                <a:spcPts val="1455"/>
              </a:spcBef>
            </a:pPr>
            <a:r>
              <a:rPr sz="1550" b="1" spc="25" dirty="0">
                <a:solidFill>
                  <a:srgbClr val="FF0066"/>
                </a:solidFill>
                <a:latin typeface="宋体"/>
                <a:cs typeface="宋体"/>
              </a:rPr>
              <a:t>纳税信用</a:t>
            </a:r>
            <a:r>
              <a:rPr sz="1550" b="1" spc="15" dirty="0">
                <a:solidFill>
                  <a:srgbClr val="FF0066"/>
                </a:solidFill>
                <a:latin typeface="宋体"/>
                <a:cs typeface="宋体"/>
              </a:rPr>
              <a:t>管理</a:t>
            </a:r>
            <a:endParaRPr sz="1550">
              <a:latin typeface="宋体"/>
              <a:cs typeface="宋体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829811" y="3456432"/>
            <a:ext cx="2874264" cy="44958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947540" y="3549276"/>
            <a:ext cx="2980690" cy="6743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50" b="1" spc="25" dirty="0">
                <a:solidFill>
                  <a:srgbClr val="401BC0"/>
                </a:solidFill>
                <a:latin typeface="宋体"/>
                <a:cs typeface="宋体"/>
              </a:rPr>
              <a:t>法规变化</a:t>
            </a:r>
            <a:r>
              <a:rPr sz="1550" b="1" spc="15" dirty="0">
                <a:solidFill>
                  <a:srgbClr val="401BC0"/>
                </a:solidFill>
                <a:latin typeface="宋体"/>
                <a:cs typeface="宋体"/>
              </a:rPr>
              <a:t>新政</a:t>
            </a:r>
            <a:r>
              <a:rPr sz="1550" b="1" spc="25" dirty="0">
                <a:solidFill>
                  <a:srgbClr val="401BC0"/>
                </a:solidFill>
                <a:latin typeface="宋体"/>
                <a:cs typeface="宋体"/>
              </a:rPr>
              <a:t>频</a:t>
            </a:r>
            <a:r>
              <a:rPr sz="1550" b="1" spc="15" dirty="0">
                <a:solidFill>
                  <a:srgbClr val="401BC0"/>
                </a:solidFill>
                <a:latin typeface="宋体"/>
                <a:cs typeface="宋体"/>
              </a:rPr>
              <a:t>出、</a:t>
            </a:r>
            <a:r>
              <a:rPr sz="1550" b="1" spc="25" dirty="0">
                <a:solidFill>
                  <a:srgbClr val="401BC0"/>
                </a:solidFill>
                <a:latin typeface="宋体"/>
                <a:cs typeface="宋体"/>
              </a:rPr>
              <a:t>填</a:t>
            </a:r>
            <a:r>
              <a:rPr sz="1550" b="1" spc="15" dirty="0">
                <a:solidFill>
                  <a:srgbClr val="401BC0"/>
                </a:solidFill>
                <a:latin typeface="宋体"/>
                <a:cs typeface="宋体"/>
              </a:rPr>
              <a:t>报困难</a:t>
            </a:r>
            <a:endParaRPr sz="1550">
              <a:latin typeface="宋体"/>
              <a:cs typeface="宋体"/>
            </a:endParaRPr>
          </a:p>
          <a:p>
            <a:pPr>
              <a:lnSpc>
                <a:spcPct val="100000"/>
              </a:lnSpc>
              <a:spcBef>
                <a:spcPts val="9"/>
              </a:spcBef>
            </a:pPr>
            <a:endParaRPr sz="1450">
              <a:latin typeface="Times New Roman"/>
              <a:cs typeface="Times New Roman"/>
            </a:endParaRPr>
          </a:p>
          <a:p>
            <a:pPr marL="1961514">
              <a:lnSpc>
                <a:spcPct val="100000"/>
              </a:lnSpc>
            </a:pPr>
            <a:r>
              <a:rPr sz="1550" b="1" spc="25" dirty="0">
                <a:solidFill>
                  <a:srgbClr val="006FC0"/>
                </a:solidFill>
                <a:latin typeface="宋体"/>
                <a:cs typeface="宋体"/>
              </a:rPr>
              <a:t>工作量加大</a:t>
            </a:r>
            <a:endParaRPr sz="1550">
              <a:latin typeface="宋体"/>
              <a:cs typeface="宋体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1068425" y="804218"/>
            <a:ext cx="1358900" cy="266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515"/>
              </a:lnSpc>
            </a:pPr>
            <a:r>
              <a:rPr sz="2100" dirty="0">
                <a:solidFill>
                  <a:srgbClr val="C00000"/>
                </a:solidFill>
                <a:latin typeface="微软雅黑"/>
                <a:cs typeface="微软雅黑"/>
              </a:rPr>
              <a:t>归纳总结：</a:t>
            </a:r>
            <a:endParaRPr sz="2100">
              <a:latin typeface="微软雅黑"/>
              <a:cs typeface="微软雅黑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115567" y="2386583"/>
            <a:ext cx="1455420" cy="208026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1592072" y="1279835"/>
            <a:ext cx="5565140" cy="9387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b="1" dirty="0" smtClean="0">
                <a:latin typeface="微软雅黑"/>
                <a:cs typeface="微软雅黑"/>
              </a:rPr>
              <a:t>主要的业务变化为：</a:t>
            </a:r>
            <a:endParaRPr sz="1500" dirty="0" smtClean="0">
              <a:latin typeface="微软雅黑"/>
              <a:cs typeface="微软雅黑"/>
            </a:endParaRPr>
          </a:p>
          <a:p>
            <a:pPr>
              <a:lnSpc>
                <a:spcPct val="100000"/>
              </a:lnSpc>
              <a:spcBef>
                <a:spcPts val="42"/>
              </a:spcBef>
            </a:pPr>
            <a:endParaRPr sz="14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600" spc="-15" dirty="0">
                <a:latin typeface="华文行楷"/>
                <a:cs typeface="华文行楷"/>
              </a:rPr>
              <a:t>A</a:t>
            </a:r>
            <a:r>
              <a:rPr sz="1600" spc="-10" dirty="0">
                <a:latin typeface="华文行楷"/>
                <a:cs typeface="华文行楷"/>
              </a:rPr>
              <a:t>.专项附加扣除信息的采集</a:t>
            </a:r>
            <a:r>
              <a:rPr sz="1600" dirty="0">
                <a:latin typeface="华文行楷"/>
                <a:cs typeface="华文行楷"/>
              </a:rPr>
              <a:t>（</a:t>
            </a:r>
            <a:r>
              <a:rPr sz="1600" spc="-10" dirty="0">
                <a:latin typeface="华文行楷"/>
                <a:cs typeface="华文行楷"/>
              </a:rPr>
              <a:t>采集</a:t>
            </a:r>
            <a:r>
              <a:rPr sz="1600" dirty="0">
                <a:latin typeface="华文行楷"/>
                <a:cs typeface="华文行楷"/>
              </a:rPr>
              <a:t>的</a:t>
            </a:r>
            <a:r>
              <a:rPr sz="1600" spc="-10" dirty="0">
                <a:latin typeface="华文行楷"/>
                <a:cs typeface="华文行楷"/>
              </a:rPr>
              <a:t>途径</a:t>
            </a:r>
            <a:r>
              <a:rPr sz="1600" dirty="0">
                <a:latin typeface="华文行楷"/>
                <a:cs typeface="华文行楷"/>
              </a:rPr>
              <a:t>、</a:t>
            </a:r>
            <a:r>
              <a:rPr sz="1600" spc="-10" dirty="0">
                <a:latin typeface="华文行楷"/>
                <a:cs typeface="华文行楷"/>
              </a:rPr>
              <a:t>内</a:t>
            </a:r>
            <a:r>
              <a:rPr sz="1600" spc="5" dirty="0">
                <a:latin typeface="华文行楷"/>
                <a:cs typeface="华文行楷"/>
              </a:rPr>
              <a:t>容</a:t>
            </a:r>
            <a:r>
              <a:rPr sz="1600" spc="-5" dirty="0">
                <a:latin typeface="华文行楷"/>
                <a:cs typeface="华文行楷"/>
              </a:rPr>
              <a:t>..</a:t>
            </a:r>
            <a:r>
              <a:rPr sz="1600" dirty="0">
                <a:latin typeface="华文行楷"/>
                <a:cs typeface="华文行楷"/>
              </a:rPr>
              <a:t>...</a:t>
            </a:r>
            <a:r>
              <a:rPr sz="1600" spc="-5" dirty="0">
                <a:latin typeface="华文行楷"/>
                <a:cs typeface="华文行楷"/>
              </a:rPr>
              <a:t>.)</a:t>
            </a:r>
            <a:endParaRPr sz="1600" dirty="0">
              <a:latin typeface="华文行楷"/>
              <a:cs typeface="华文行楷"/>
            </a:endParaRPr>
          </a:p>
          <a:p>
            <a:pPr marL="12700">
              <a:lnSpc>
                <a:spcPct val="100000"/>
              </a:lnSpc>
            </a:pPr>
            <a:r>
              <a:rPr sz="1600" spc="-10" dirty="0">
                <a:latin typeface="华文行楷"/>
                <a:cs typeface="华文行楷"/>
              </a:rPr>
              <a:t>B.</a:t>
            </a:r>
            <a:r>
              <a:rPr sz="1600" spc="-5" dirty="0">
                <a:latin typeface="华文行楷"/>
                <a:cs typeface="华文行楷"/>
              </a:rPr>
              <a:t>综合所得预扣预缴报表</a:t>
            </a:r>
            <a:r>
              <a:rPr sz="1600" spc="0" dirty="0">
                <a:latin typeface="华文行楷"/>
                <a:cs typeface="华文行楷"/>
              </a:rPr>
              <a:t>的</a:t>
            </a:r>
            <a:r>
              <a:rPr sz="1600" spc="-5" dirty="0">
                <a:latin typeface="华文行楷"/>
                <a:cs typeface="华文行楷"/>
              </a:rPr>
              <a:t>填写</a:t>
            </a:r>
            <a:r>
              <a:rPr sz="1600" spc="0" dirty="0">
                <a:latin typeface="华文行楷"/>
                <a:cs typeface="华文行楷"/>
              </a:rPr>
              <a:t>（</a:t>
            </a:r>
            <a:r>
              <a:rPr sz="1600" spc="-5" dirty="0">
                <a:latin typeface="华文行楷"/>
                <a:cs typeface="华文行楷"/>
              </a:rPr>
              <a:t>如何</a:t>
            </a:r>
            <a:r>
              <a:rPr sz="1600" spc="0" dirty="0">
                <a:latin typeface="华文行楷"/>
                <a:cs typeface="华文行楷"/>
              </a:rPr>
              <a:t>算</a:t>
            </a:r>
            <a:r>
              <a:rPr sz="1600" spc="5" dirty="0">
                <a:latin typeface="华文行楷"/>
                <a:cs typeface="华文行楷"/>
              </a:rPr>
              <a:t>税</a:t>
            </a:r>
            <a:r>
              <a:rPr sz="1600" spc="-5" dirty="0">
                <a:latin typeface="华文行楷"/>
                <a:cs typeface="华文行楷"/>
              </a:rPr>
              <a:t>..</a:t>
            </a:r>
            <a:r>
              <a:rPr sz="1600" dirty="0">
                <a:latin typeface="华文行楷"/>
                <a:cs typeface="华文行楷"/>
              </a:rPr>
              <a:t>...</a:t>
            </a:r>
            <a:r>
              <a:rPr sz="1600" spc="-5" dirty="0">
                <a:latin typeface="华文行楷"/>
                <a:cs typeface="华文行楷"/>
              </a:rPr>
              <a:t>.)</a:t>
            </a:r>
            <a:endParaRPr sz="1600" dirty="0">
              <a:latin typeface="华文行楷"/>
              <a:cs typeface="华文行楷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676400" y="1581150"/>
            <a:ext cx="5715000" cy="1477328"/>
          </a:xfrm>
        </p:spPr>
        <p:txBody>
          <a:bodyPr/>
          <a:lstStyle/>
          <a:p>
            <a:r>
              <a:rPr lang="zh-CN" altLang="en-US" sz="9600" dirty="0" smtClean="0">
                <a:solidFill>
                  <a:srgbClr val="0070C0"/>
                </a:solidFill>
                <a:latin typeface="宋体" pitchFamily="2" charset="-122"/>
                <a:ea typeface="宋体" pitchFamily="2" charset="-122"/>
              </a:rPr>
              <a:t>感谢聆听！</a:t>
            </a:r>
            <a:endParaRPr lang="zh-CN" altLang="en-US" sz="9600" dirty="0">
              <a:solidFill>
                <a:srgbClr val="0070C0"/>
              </a:solidFill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3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14350"/>
            <a:ext cx="9048218" cy="2971800"/>
          </a:xfrm>
          <a:prstGeom prst="rect">
            <a:avLst/>
          </a:prstGeom>
          <a:noFill/>
          <a:ln w="9525">
            <a:solidFill>
              <a:srgbClr val="BFBFBF"/>
            </a:solidFill>
            <a:miter lim="800000"/>
            <a:headEnd/>
            <a:tailEnd/>
          </a:ln>
          <a:effectLst/>
        </p:spPr>
      </p:pic>
      <p:sp>
        <p:nvSpPr>
          <p:cNvPr id="5" name="矩形 4"/>
          <p:cNvSpPr/>
          <p:nvPr/>
        </p:nvSpPr>
        <p:spPr>
          <a:xfrm>
            <a:off x="76200" y="3486151"/>
            <a:ext cx="8915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 smtClean="0"/>
              <a:t>点击</a:t>
            </a:r>
            <a:r>
              <a:rPr lang="en-US" altLang="zh-CN" dirty="0" smtClean="0"/>
              <a:t>【</a:t>
            </a:r>
            <a:r>
              <a:rPr lang="zh-CN" altLang="en-US" dirty="0" smtClean="0"/>
              <a:t>导入</a:t>
            </a:r>
            <a:r>
              <a:rPr lang="en-US" altLang="zh-CN" dirty="0" smtClean="0"/>
              <a:t>】→【</a:t>
            </a:r>
            <a:r>
              <a:rPr lang="zh-CN" altLang="en-US" dirty="0" smtClean="0"/>
              <a:t>模板下载</a:t>
            </a:r>
            <a:r>
              <a:rPr lang="en-US" altLang="zh-CN" dirty="0" smtClean="0"/>
              <a:t>】</a:t>
            </a:r>
            <a:r>
              <a:rPr lang="zh-CN" altLang="en-US" dirty="0" smtClean="0"/>
              <a:t>，下载客户端中提供的标准</a:t>
            </a:r>
            <a:r>
              <a:rPr lang="en-US" dirty="0" smtClean="0"/>
              <a:t>Excel</a:t>
            </a:r>
            <a:r>
              <a:rPr lang="zh-CN" altLang="en-US" dirty="0" smtClean="0"/>
              <a:t>模板。将人员各项信息填写到模板对应列，然后点击</a:t>
            </a:r>
            <a:r>
              <a:rPr lang="en-US" altLang="zh-CN" dirty="0" smtClean="0"/>
              <a:t>【</a:t>
            </a:r>
            <a:r>
              <a:rPr lang="zh-CN" altLang="en-US" dirty="0" smtClean="0"/>
              <a:t>导入</a:t>
            </a:r>
            <a:r>
              <a:rPr lang="en-US" altLang="zh-CN" dirty="0" smtClean="0"/>
              <a:t>】→【</a:t>
            </a:r>
            <a:r>
              <a:rPr lang="zh-CN" altLang="en-US" dirty="0" smtClean="0"/>
              <a:t>导入文件</a:t>
            </a:r>
            <a:r>
              <a:rPr lang="en-US" altLang="zh-CN" dirty="0" smtClean="0"/>
              <a:t>】</a:t>
            </a:r>
            <a:r>
              <a:rPr lang="zh-CN" altLang="en-US" dirty="0" smtClean="0"/>
              <a:t>，选择</a:t>
            </a:r>
            <a:r>
              <a:rPr lang="en-US" dirty="0" smtClean="0"/>
              <a:t>Excel</a:t>
            </a:r>
            <a:r>
              <a:rPr lang="zh-CN" altLang="en-US" dirty="0" smtClean="0"/>
              <a:t>文件，导入到客户端中。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0" y="4095750"/>
            <a:ext cx="8991600" cy="914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 smtClean="0"/>
              <a:t>注意事项</a:t>
            </a:r>
            <a:r>
              <a:rPr lang="zh-CN" altLang="en-US" dirty="0" smtClean="0"/>
              <a:t>：当填写信息不符合规范时，在</a:t>
            </a:r>
            <a:r>
              <a:rPr lang="en-US" altLang="zh-CN" dirty="0" smtClean="0"/>
              <a:t>【</a:t>
            </a:r>
            <a:r>
              <a:rPr lang="zh-CN" altLang="en-US" dirty="0" smtClean="0"/>
              <a:t>添加</a:t>
            </a:r>
            <a:r>
              <a:rPr lang="en-US" altLang="zh-CN" dirty="0" smtClean="0"/>
              <a:t>】</a:t>
            </a:r>
            <a:r>
              <a:rPr lang="zh-CN" altLang="en-US" dirty="0" smtClean="0"/>
              <a:t>或</a:t>
            </a:r>
            <a:r>
              <a:rPr lang="en-US" altLang="zh-CN" dirty="0" smtClean="0"/>
              <a:t>【</a:t>
            </a:r>
            <a:r>
              <a:rPr lang="zh-CN" altLang="en-US" dirty="0" smtClean="0"/>
              <a:t>导入</a:t>
            </a:r>
            <a:r>
              <a:rPr lang="en-US" altLang="zh-CN" dirty="0" smtClean="0"/>
              <a:t>】</a:t>
            </a:r>
            <a:r>
              <a:rPr lang="zh-CN" altLang="en-US" dirty="0" smtClean="0"/>
              <a:t>时会有相应的提示。如：身份证号码不满足校验规则、姓名中不能有特殊字符等。需按照提示要求，更正相应信息后，重新保存。</a:t>
            </a:r>
            <a:endParaRPr lang="zh-CN" altLang="en-US" dirty="0"/>
          </a:p>
        </p:txBody>
      </p:sp>
      <p:sp>
        <p:nvSpPr>
          <p:cNvPr id="9" name="object 2"/>
          <p:cNvSpPr/>
          <p:nvPr/>
        </p:nvSpPr>
        <p:spPr>
          <a:xfrm>
            <a:off x="323088" y="51815"/>
            <a:ext cx="443865" cy="467995"/>
          </a:xfrm>
          <a:custGeom>
            <a:avLst/>
            <a:gdLst/>
            <a:ahLst/>
            <a:cxnLst/>
            <a:rect l="l" t="t" r="r" b="b"/>
            <a:pathLst>
              <a:path w="443865" h="467995">
                <a:moveTo>
                  <a:pt x="123520" y="0"/>
                </a:moveTo>
                <a:lnTo>
                  <a:pt x="0" y="0"/>
                </a:lnTo>
                <a:lnTo>
                  <a:pt x="0" y="467868"/>
                </a:lnTo>
                <a:lnTo>
                  <a:pt x="123520" y="467868"/>
                </a:lnTo>
                <a:lnTo>
                  <a:pt x="123520" y="440436"/>
                </a:lnTo>
                <a:lnTo>
                  <a:pt x="61760" y="440436"/>
                </a:lnTo>
                <a:lnTo>
                  <a:pt x="45465" y="437007"/>
                </a:lnTo>
                <a:lnTo>
                  <a:pt x="18872" y="405257"/>
                </a:lnTo>
                <a:lnTo>
                  <a:pt x="17157" y="394843"/>
                </a:lnTo>
                <a:lnTo>
                  <a:pt x="18872" y="387223"/>
                </a:lnTo>
                <a:lnTo>
                  <a:pt x="45465" y="354584"/>
                </a:lnTo>
                <a:lnTo>
                  <a:pt x="61760" y="350266"/>
                </a:lnTo>
                <a:lnTo>
                  <a:pt x="123520" y="350266"/>
                </a:lnTo>
                <a:lnTo>
                  <a:pt x="123520" y="217170"/>
                </a:lnTo>
                <a:lnTo>
                  <a:pt x="26593" y="217170"/>
                </a:lnTo>
                <a:lnTo>
                  <a:pt x="26593" y="64388"/>
                </a:lnTo>
                <a:lnTo>
                  <a:pt x="123520" y="64388"/>
                </a:lnTo>
                <a:lnTo>
                  <a:pt x="123520" y="0"/>
                </a:lnTo>
                <a:close/>
              </a:path>
              <a:path w="443865" h="467995">
                <a:moveTo>
                  <a:pt x="123520" y="350266"/>
                </a:moveTo>
                <a:lnTo>
                  <a:pt x="61760" y="350266"/>
                </a:lnTo>
                <a:lnTo>
                  <a:pt x="72059" y="351917"/>
                </a:lnTo>
                <a:lnTo>
                  <a:pt x="79781" y="354584"/>
                </a:lnTo>
                <a:lnTo>
                  <a:pt x="106362" y="387223"/>
                </a:lnTo>
                <a:lnTo>
                  <a:pt x="106362" y="405257"/>
                </a:lnTo>
                <a:lnTo>
                  <a:pt x="79781" y="437007"/>
                </a:lnTo>
                <a:lnTo>
                  <a:pt x="61760" y="440436"/>
                </a:lnTo>
                <a:lnTo>
                  <a:pt x="123520" y="440436"/>
                </a:lnTo>
                <a:lnTo>
                  <a:pt x="123520" y="350266"/>
                </a:lnTo>
                <a:close/>
              </a:path>
              <a:path w="443865" h="467995">
                <a:moveTo>
                  <a:pt x="61760" y="358901"/>
                </a:moveTo>
                <a:lnTo>
                  <a:pt x="54902" y="360553"/>
                </a:lnTo>
                <a:lnTo>
                  <a:pt x="48031" y="361442"/>
                </a:lnTo>
                <a:lnTo>
                  <a:pt x="42036" y="365760"/>
                </a:lnTo>
                <a:lnTo>
                  <a:pt x="36880" y="369950"/>
                </a:lnTo>
                <a:lnTo>
                  <a:pt x="32600" y="376047"/>
                </a:lnTo>
                <a:lnTo>
                  <a:pt x="28308" y="381126"/>
                </a:lnTo>
                <a:lnTo>
                  <a:pt x="26593" y="387985"/>
                </a:lnTo>
                <a:lnTo>
                  <a:pt x="25730" y="394843"/>
                </a:lnTo>
                <a:lnTo>
                  <a:pt x="26593" y="403479"/>
                </a:lnTo>
                <a:lnTo>
                  <a:pt x="54902" y="431800"/>
                </a:lnTo>
                <a:lnTo>
                  <a:pt x="70345" y="431800"/>
                </a:lnTo>
                <a:lnTo>
                  <a:pt x="95211" y="410337"/>
                </a:lnTo>
                <a:lnTo>
                  <a:pt x="98653" y="403479"/>
                </a:lnTo>
                <a:lnTo>
                  <a:pt x="98653" y="387985"/>
                </a:lnTo>
                <a:lnTo>
                  <a:pt x="92646" y="376047"/>
                </a:lnTo>
                <a:lnTo>
                  <a:pt x="88353" y="369950"/>
                </a:lnTo>
                <a:lnTo>
                  <a:pt x="83210" y="365760"/>
                </a:lnTo>
                <a:lnTo>
                  <a:pt x="77203" y="361442"/>
                </a:lnTo>
                <a:lnTo>
                  <a:pt x="70345" y="360553"/>
                </a:lnTo>
                <a:lnTo>
                  <a:pt x="61760" y="358901"/>
                </a:lnTo>
                <a:close/>
              </a:path>
              <a:path w="443865" h="467995">
                <a:moveTo>
                  <a:pt x="123520" y="64388"/>
                </a:moveTo>
                <a:lnTo>
                  <a:pt x="96926" y="64388"/>
                </a:lnTo>
                <a:lnTo>
                  <a:pt x="96926" y="217170"/>
                </a:lnTo>
                <a:lnTo>
                  <a:pt x="123520" y="217170"/>
                </a:lnTo>
                <a:lnTo>
                  <a:pt x="123520" y="64388"/>
                </a:lnTo>
                <a:close/>
              </a:path>
              <a:path w="443865" h="467995">
                <a:moveTo>
                  <a:pt x="85775" y="181991"/>
                </a:moveTo>
                <a:lnTo>
                  <a:pt x="37744" y="181991"/>
                </a:lnTo>
                <a:lnTo>
                  <a:pt x="37744" y="201803"/>
                </a:lnTo>
                <a:lnTo>
                  <a:pt x="85775" y="201803"/>
                </a:lnTo>
                <a:lnTo>
                  <a:pt x="85775" y="181991"/>
                </a:lnTo>
                <a:close/>
              </a:path>
              <a:path w="443865" h="467995">
                <a:moveTo>
                  <a:pt x="85775" y="126237"/>
                </a:moveTo>
                <a:lnTo>
                  <a:pt x="37744" y="126237"/>
                </a:lnTo>
                <a:lnTo>
                  <a:pt x="37744" y="145923"/>
                </a:lnTo>
                <a:lnTo>
                  <a:pt x="85775" y="145923"/>
                </a:lnTo>
                <a:lnTo>
                  <a:pt x="85775" y="126237"/>
                </a:lnTo>
                <a:close/>
              </a:path>
              <a:path w="443865" h="467995">
                <a:moveTo>
                  <a:pt x="85775" y="73025"/>
                </a:moveTo>
                <a:lnTo>
                  <a:pt x="37744" y="73025"/>
                </a:lnTo>
                <a:lnTo>
                  <a:pt x="37744" y="91821"/>
                </a:lnTo>
                <a:lnTo>
                  <a:pt x="85775" y="91821"/>
                </a:lnTo>
                <a:lnTo>
                  <a:pt x="85775" y="73025"/>
                </a:lnTo>
                <a:close/>
              </a:path>
              <a:path w="443865" h="467995">
                <a:moveTo>
                  <a:pt x="286512" y="0"/>
                </a:moveTo>
                <a:lnTo>
                  <a:pt x="162979" y="0"/>
                </a:lnTo>
                <a:lnTo>
                  <a:pt x="162979" y="467868"/>
                </a:lnTo>
                <a:lnTo>
                  <a:pt x="286512" y="467868"/>
                </a:lnTo>
                <a:lnTo>
                  <a:pt x="286512" y="440436"/>
                </a:lnTo>
                <a:lnTo>
                  <a:pt x="224739" y="440436"/>
                </a:lnTo>
                <a:lnTo>
                  <a:pt x="216166" y="438658"/>
                </a:lnTo>
                <a:lnTo>
                  <a:pt x="207594" y="437007"/>
                </a:lnTo>
                <a:lnTo>
                  <a:pt x="199008" y="433578"/>
                </a:lnTo>
                <a:lnTo>
                  <a:pt x="193865" y="427482"/>
                </a:lnTo>
                <a:lnTo>
                  <a:pt x="187858" y="420624"/>
                </a:lnTo>
                <a:lnTo>
                  <a:pt x="183565" y="413766"/>
                </a:lnTo>
                <a:lnTo>
                  <a:pt x="181000" y="405257"/>
                </a:lnTo>
                <a:lnTo>
                  <a:pt x="179285" y="394843"/>
                </a:lnTo>
                <a:lnTo>
                  <a:pt x="181000" y="387223"/>
                </a:lnTo>
                <a:lnTo>
                  <a:pt x="207594" y="354584"/>
                </a:lnTo>
                <a:lnTo>
                  <a:pt x="224739" y="350266"/>
                </a:lnTo>
                <a:lnTo>
                  <a:pt x="286512" y="350266"/>
                </a:lnTo>
                <a:lnTo>
                  <a:pt x="286512" y="217170"/>
                </a:lnTo>
                <a:lnTo>
                  <a:pt x="189572" y="217170"/>
                </a:lnTo>
                <a:lnTo>
                  <a:pt x="189572" y="64388"/>
                </a:lnTo>
                <a:lnTo>
                  <a:pt x="286512" y="64388"/>
                </a:lnTo>
                <a:lnTo>
                  <a:pt x="286512" y="0"/>
                </a:lnTo>
                <a:close/>
              </a:path>
              <a:path w="443865" h="467995">
                <a:moveTo>
                  <a:pt x="286512" y="350266"/>
                </a:moveTo>
                <a:lnTo>
                  <a:pt x="224739" y="350266"/>
                </a:lnTo>
                <a:lnTo>
                  <a:pt x="234175" y="351917"/>
                </a:lnTo>
                <a:lnTo>
                  <a:pt x="242760" y="354584"/>
                </a:lnTo>
                <a:lnTo>
                  <a:pt x="249618" y="358901"/>
                </a:lnTo>
                <a:lnTo>
                  <a:pt x="256489" y="363093"/>
                </a:lnTo>
                <a:lnTo>
                  <a:pt x="262483" y="369950"/>
                </a:lnTo>
                <a:lnTo>
                  <a:pt x="266776" y="378587"/>
                </a:lnTo>
                <a:lnTo>
                  <a:pt x="269354" y="387223"/>
                </a:lnTo>
                <a:lnTo>
                  <a:pt x="269354" y="405257"/>
                </a:lnTo>
                <a:lnTo>
                  <a:pt x="242760" y="437007"/>
                </a:lnTo>
                <a:lnTo>
                  <a:pt x="224739" y="440436"/>
                </a:lnTo>
                <a:lnTo>
                  <a:pt x="286512" y="440436"/>
                </a:lnTo>
                <a:lnTo>
                  <a:pt x="286512" y="350266"/>
                </a:lnTo>
                <a:close/>
              </a:path>
              <a:path w="443865" h="467995">
                <a:moveTo>
                  <a:pt x="224739" y="358901"/>
                </a:moveTo>
                <a:lnTo>
                  <a:pt x="217030" y="360553"/>
                </a:lnTo>
                <a:lnTo>
                  <a:pt x="210159" y="361442"/>
                </a:lnTo>
                <a:lnTo>
                  <a:pt x="205016" y="365760"/>
                </a:lnTo>
                <a:lnTo>
                  <a:pt x="199008" y="369950"/>
                </a:lnTo>
                <a:lnTo>
                  <a:pt x="194716" y="376047"/>
                </a:lnTo>
                <a:lnTo>
                  <a:pt x="190436" y="381126"/>
                </a:lnTo>
                <a:lnTo>
                  <a:pt x="189572" y="387985"/>
                </a:lnTo>
                <a:lnTo>
                  <a:pt x="187858" y="394843"/>
                </a:lnTo>
                <a:lnTo>
                  <a:pt x="189572" y="403479"/>
                </a:lnTo>
                <a:lnTo>
                  <a:pt x="217030" y="431800"/>
                </a:lnTo>
                <a:lnTo>
                  <a:pt x="231609" y="431800"/>
                </a:lnTo>
                <a:lnTo>
                  <a:pt x="260769" y="403479"/>
                </a:lnTo>
                <a:lnTo>
                  <a:pt x="260769" y="387985"/>
                </a:lnTo>
                <a:lnTo>
                  <a:pt x="231609" y="360553"/>
                </a:lnTo>
                <a:lnTo>
                  <a:pt x="224739" y="358901"/>
                </a:lnTo>
                <a:close/>
              </a:path>
              <a:path w="443865" h="467995">
                <a:moveTo>
                  <a:pt x="286512" y="64388"/>
                </a:moveTo>
                <a:lnTo>
                  <a:pt x="258203" y="64388"/>
                </a:lnTo>
                <a:lnTo>
                  <a:pt x="258203" y="217170"/>
                </a:lnTo>
                <a:lnTo>
                  <a:pt x="286512" y="217170"/>
                </a:lnTo>
                <a:lnTo>
                  <a:pt x="286512" y="64388"/>
                </a:lnTo>
                <a:close/>
              </a:path>
              <a:path w="443865" h="467995">
                <a:moveTo>
                  <a:pt x="247904" y="181991"/>
                </a:moveTo>
                <a:lnTo>
                  <a:pt x="200723" y="181991"/>
                </a:lnTo>
                <a:lnTo>
                  <a:pt x="200723" y="201803"/>
                </a:lnTo>
                <a:lnTo>
                  <a:pt x="247904" y="201803"/>
                </a:lnTo>
                <a:lnTo>
                  <a:pt x="247904" y="181991"/>
                </a:lnTo>
                <a:close/>
              </a:path>
              <a:path w="443865" h="467995">
                <a:moveTo>
                  <a:pt x="247904" y="126237"/>
                </a:moveTo>
                <a:lnTo>
                  <a:pt x="200723" y="126237"/>
                </a:lnTo>
                <a:lnTo>
                  <a:pt x="200723" y="145923"/>
                </a:lnTo>
                <a:lnTo>
                  <a:pt x="247904" y="145923"/>
                </a:lnTo>
                <a:lnTo>
                  <a:pt x="247904" y="126237"/>
                </a:lnTo>
                <a:close/>
              </a:path>
              <a:path w="443865" h="467995">
                <a:moveTo>
                  <a:pt x="247904" y="73025"/>
                </a:moveTo>
                <a:lnTo>
                  <a:pt x="200723" y="73025"/>
                </a:lnTo>
                <a:lnTo>
                  <a:pt x="200723" y="91821"/>
                </a:lnTo>
                <a:lnTo>
                  <a:pt x="247904" y="91821"/>
                </a:lnTo>
                <a:lnTo>
                  <a:pt x="247904" y="73025"/>
                </a:lnTo>
                <a:close/>
              </a:path>
              <a:path w="443865" h="467995">
                <a:moveTo>
                  <a:pt x="443484" y="0"/>
                </a:moveTo>
                <a:lnTo>
                  <a:pt x="319963" y="0"/>
                </a:lnTo>
                <a:lnTo>
                  <a:pt x="319963" y="467868"/>
                </a:lnTo>
                <a:lnTo>
                  <a:pt x="443484" y="467868"/>
                </a:lnTo>
                <a:lnTo>
                  <a:pt x="443484" y="440436"/>
                </a:lnTo>
                <a:lnTo>
                  <a:pt x="381723" y="440436"/>
                </a:lnTo>
                <a:lnTo>
                  <a:pt x="371424" y="438658"/>
                </a:lnTo>
                <a:lnTo>
                  <a:pt x="339686" y="413766"/>
                </a:lnTo>
                <a:lnTo>
                  <a:pt x="336257" y="394843"/>
                </a:lnTo>
                <a:lnTo>
                  <a:pt x="337972" y="387223"/>
                </a:lnTo>
                <a:lnTo>
                  <a:pt x="339686" y="378587"/>
                </a:lnTo>
                <a:lnTo>
                  <a:pt x="343979" y="369950"/>
                </a:lnTo>
                <a:lnTo>
                  <a:pt x="349123" y="363093"/>
                </a:lnTo>
                <a:lnTo>
                  <a:pt x="355993" y="358901"/>
                </a:lnTo>
                <a:lnTo>
                  <a:pt x="362851" y="354584"/>
                </a:lnTo>
                <a:lnTo>
                  <a:pt x="371424" y="351917"/>
                </a:lnTo>
                <a:lnTo>
                  <a:pt x="381723" y="350266"/>
                </a:lnTo>
                <a:lnTo>
                  <a:pt x="443484" y="350266"/>
                </a:lnTo>
                <a:lnTo>
                  <a:pt x="443484" y="217170"/>
                </a:lnTo>
                <a:lnTo>
                  <a:pt x="346557" y="217170"/>
                </a:lnTo>
                <a:lnTo>
                  <a:pt x="346557" y="64388"/>
                </a:lnTo>
                <a:lnTo>
                  <a:pt x="443484" y="64388"/>
                </a:lnTo>
                <a:lnTo>
                  <a:pt x="443484" y="0"/>
                </a:lnTo>
                <a:close/>
              </a:path>
              <a:path w="443865" h="467995">
                <a:moveTo>
                  <a:pt x="443484" y="350266"/>
                </a:moveTo>
                <a:lnTo>
                  <a:pt x="381723" y="350266"/>
                </a:lnTo>
                <a:lnTo>
                  <a:pt x="389445" y="351917"/>
                </a:lnTo>
                <a:lnTo>
                  <a:pt x="398018" y="354584"/>
                </a:lnTo>
                <a:lnTo>
                  <a:pt x="424611" y="387223"/>
                </a:lnTo>
                <a:lnTo>
                  <a:pt x="426326" y="394843"/>
                </a:lnTo>
                <a:lnTo>
                  <a:pt x="424611" y="405257"/>
                </a:lnTo>
                <a:lnTo>
                  <a:pt x="398018" y="437007"/>
                </a:lnTo>
                <a:lnTo>
                  <a:pt x="389445" y="438658"/>
                </a:lnTo>
                <a:lnTo>
                  <a:pt x="381723" y="440436"/>
                </a:lnTo>
                <a:lnTo>
                  <a:pt x="443484" y="440436"/>
                </a:lnTo>
                <a:lnTo>
                  <a:pt x="443484" y="350266"/>
                </a:lnTo>
                <a:close/>
              </a:path>
              <a:path w="443865" h="467995">
                <a:moveTo>
                  <a:pt x="381723" y="358901"/>
                </a:moveTo>
                <a:lnTo>
                  <a:pt x="374002" y="360553"/>
                </a:lnTo>
                <a:lnTo>
                  <a:pt x="367144" y="361442"/>
                </a:lnTo>
                <a:lnTo>
                  <a:pt x="360273" y="365760"/>
                </a:lnTo>
                <a:lnTo>
                  <a:pt x="355130" y="369950"/>
                </a:lnTo>
                <a:lnTo>
                  <a:pt x="350837" y="376047"/>
                </a:lnTo>
                <a:lnTo>
                  <a:pt x="347408" y="381126"/>
                </a:lnTo>
                <a:lnTo>
                  <a:pt x="344830" y="387985"/>
                </a:lnTo>
                <a:lnTo>
                  <a:pt x="344830" y="403479"/>
                </a:lnTo>
                <a:lnTo>
                  <a:pt x="374002" y="431800"/>
                </a:lnTo>
                <a:lnTo>
                  <a:pt x="388581" y="431800"/>
                </a:lnTo>
                <a:lnTo>
                  <a:pt x="416039" y="403479"/>
                </a:lnTo>
                <a:lnTo>
                  <a:pt x="417753" y="394843"/>
                </a:lnTo>
                <a:lnTo>
                  <a:pt x="416039" y="387985"/>
                </a:lnTo>
                <a:lnTo>
                  <a:pt x="415175" y="381126"/>
                </a:lnTo>
                <a:lnTo>
                  <a:pt x="410883" y="376047"/>
                </a:lnTo>
                <a:lnTo>
                  <a:pt x="406603" y="369950"/>
                </a:lnTo>
                <a:lnTo>
                  <a:pt x="401446" y="365760"/>
                </a:lnTo>
                <a:lnTo>
                  <a:pt x="395452" y="361442"/>
                </a:lnTo>
                <a:lnTo>
                  <a:pt x="388581" y="360553"/>
                </a:lnTo>
                <a:lnTo>
                  <a:pt x="381723" y="358901"/>
                </a:lnTo>
                <a:close/>
              </a:path>
              <a:path w="443865" h="467995">
                <a:moveTo>
                  <a:pt x="443484" y="64388"/>
                </a:moveTo>
                <a:lnTo>
                  <a:pt x="415175" y="64388"/>
                </a:lnTo>
                <a:lnTo>
                  <a:pt x="415175" y="217170"/>
                </a:lnTo>
                <a:lnTo>
                  <a:pt x="443484" y="217170"/>
                </a:lnTo>
                <a:lnTo>
                  <a:pt x="443484" y="64388"/>
                </a:lnTo>
                <a:close/>
              </a:path>
              <a:path w="443865" h="467995">
                <a:moveTo>
                  <a:pt x="404888" y="181991"/>
                </a:moveTo>
                <a:lnTo>
                  <a:pt x="357708" y="181991"/>
                </a:lnTo>
                <a:lnTo>
                  <a:pt x="357708" y="201803"/>
                </a:lnTo>
                <a:lnTo>
                  <a:pt x="404888" y="201803"/>
                </a:lnTo>
                <a:lnTo>
                  <a:pt x="404888" y="181991"/>
                </a:lnTo>
                <a:close/>
              </a:path>
              <a:path w="443865" h="467995">
                <a:moveTo>
                  <a:pt x="404888" y="126237"/>
                </a:moveTo>
                <a:lnTo>
                  <a:pt x="357708" y="126237"/>
                </a:lnTo>
                <a:lnTo>
                  <a:pt x="357708" y="145923"/>
                </a:lnTo>
                <a:lnTo>
                  <a:pt x="404888" y="145923"/>
                </a:lnTo>
                <a:lnTo>
                  <a:pt x="404888" y="126237"/>
                </a:lnTo>
                <a:close/>
              </a:path>
              <a:path w="443865" h="467995">
                <a:moveTo>
                  <a:pt x="404888" y="73025"/>
                </a:moveTo>
                <a:lnTo>
                  <a:pt x="357708" y="73025"/>
                </a:lnTo>
                <a:lnTo>
                  <a:pt x="357708" y="91821"/>
                </a:lnTo>
                <a:lnTo>
                  <a:pt x="404888" y="91821"/>
                </a:lnTo>
                <a:lnTo>
                  <a:pt x="404888" y="73025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4"/>
          <p:cNvSpPr txBox="1"/>
          <p:nvPr/>
        </p:nvSpPr>
        <p:spPr>
          <a:xfrm>
            <a:off x="2076704" y="129462"/>
            <a:ext cx="2316480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solidFill>
                  <a:srgbClr val="D9D9D9"/>
                </a:solidFill>
                <a:latin typeface="微软雅黑"/>
                <a:cs typeface="微软雅黑"/>
              </a:rPr>
              <a:t>软件操作与数据清理</a:t>
            </a:r>
            <a:endParaRPr sz="2000" dirty="0">
              <a:latin typeface="微软雅黑"/>
              <a:cs typeface="微软雅黑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3088" y="51815"/>
            <a:ext cx="443865" cy="467995"/>
          </a:xfrm>
          <a:custGeom>
            <a:avLst/>
            <a:gdLst/>
            <a:ahLst/>
            <a:cxnLst/>
            <a:rect l="l" t="t" r="r" b="b"/>
            <a:pathLst>
              <a:path w="443865" h="467995">
                <a:moveTo>
                  <a:pt x="123520" y="0"/>
                </a:moveTo>
                <a:lnTo>
                  <a:pt x="0" y="0"/>
                </a:lnTo>
                <a:lnTo>
                  <a:pt x="0" y="467868"/>
                </a:lnTo>
                <a:lnTo>
                  <a:pt x="123520" y="467868"/>
                </a:lnTo>
                <a:lnTo>
                  <a:pt x="123520" y="440436"/>
                </a:lnTo>
                <a:lnTo>
                  <a:pt x="61760" y="440436"/>
                </a:lnTo>
                <a:lnTo>
                  <a:pt x="45465" y="437007"/>
                </a:lnTo>
                <a:lnTo>
                  <a:pt x="18872" y="405257"/>
                </a:lnTo>
                <a:lnTo>
                  <a:pt x="17157" y="394843"/>
                </a:lnTo>
                <a:lnTo>
                  <a:pt x="18872" y="387223"/>
                </a:lnTo>
                <a:lnTo>
                  <a:pt x="45465" y="354584"/>
                </a:lnTo>
                <a:lnTo>
                  <a:pt x="61760" y="350266"/>
                </a:lnTo>
                <a:lnTo>
                  <a:pt x="123520" y="350266"/>
                </a:lnTo>
                <a:lnTo>
                  <a:pt x="123520" y="217170"/>
                </a:lnTo>
                <a:lnTo>
                  <a:pt x="26593" y="217170"/>
                </a:lnTo>
                <a:lnTo>
                  <a:pt x="26593" y="64388"/>
                </a:lnTo>
                <a:lnTo>
                  <a:pt x="123520" y="64388"/>
                </a:lnTo>
                <a:lnTo>
                  <a:pt x="123520" y="0"/>
                </a:lnTo>
                <a:close/>
              </a:path>
              <a:path w="443865" h="467995">
                <a:moveTo>
                  <a:pt x="123520" y="350266"/>
                </a:moveTo>
                <a:lnTo>
                  <a:pt x="61760" y="350266"/>
                </a:lnTo>
                <a:lnTo>
                  <a:pt x="72059" y="351917"/>
                </a:lnTo>
                <a:lnTo>
                  <a:pt x="79781" y="354584"/>
                </a:lnTo>
                <a:lnTo>
                  <a:pt x="106362" y="387223"/>
                </a:lnTo>
                <a:lnTo>
                  <a:pt x="106362" y="405257"/>
                </a:lnTo>
                <a:lnTo>
                  <a:pt x="79781" y="437007"/>
                </a:lnTo>
                <a:lnTo>
                  <a:pt x="61760" y="440436"/>
                </a:lnTo>
                <a:lnTo>
                  <a:pt x="123520" y="440436"/>
                </a:lnTo>
                <a:lnTo>
                  <a:pt x="123520" y="350266"/>
                </a:lnTo>
                <a:close/>
              </a:path>
              <a:path w="443865" h="467995">
                <a:moveTo>
                  <a:pt x="61760" y="358901"/>
                </a:moveTo>
                <a:lnTo>
                  <a:pt x="54902" y="360553"/>
                </a:lnTo>
                <a:lnTo>
                  <a:pt x="48031" y="361442"/>
                </a:lnTo>
                <a:lnTo>
                  <a:pt x="42036" y="365760"/>
                </a:lnTo>
                <a:lnTo>
                  <a:pt x="36880" y="369950"/>
                </a:lnTo>
                <a:lnTo>
                  <a:pt x="32600" y="376047"/>
                </a:lnTo>
                <a:lnTo>
                  <a:pt x="28308" y="381126"/>
                </a:lnTo>
                <a:lnTo>
                  <a:pt x="26593" y="387985"/>
                </a:lnTo>
                <a:lnTo>
                  <a:pt x="25730" y="394843"/>
                </a:lnTo>
                <a:lnTo>
                  <a:pt x="26593" y="403479"/>
                </a:lnTo>
                <a:lnTo>
                  <a:pt x="54902" y="431800"/>
                </a:lnTo>
                <a:lnTo>
                  <a:pt x="70345" y="431800"/>
                </a:lnTo>
                <a:lnTo>
                  <a:pt x="95211" y="410337"/>
                </a:lnTo>
                <a:lnTo>
                  <a:pt x="98653" y="403479"/>
                </a:lnTo>
                <a:lnTo>
                  <a:pt x="98653" y="387985"/>
                </a:lnTo>
                <a:lnTo>
                  <a:pt x="92646" y="376047"/>
                </a:lnTo>
                <a:lnTo>
                  <a:pt x="88353" y="369950"/>
                </a:lnTo>
                <a:lnTo>
                  <a:pt x="83210" y="365760"/>
                </a:lnTo>
                <a:lnTo>
                  <a:pt x="77203" y="361442"/>
                </a:lnTo>
                <a:lnTo>
                  <a:pt x="70345" y="360553"/>
                </a:lnTo>
                <a:lnTo>
                  <a:pt x="61760" y="358901"/>
                </a:lnTo>
                <a:close/>
              </a:path>
              <a:path w="443865" h="467995">
                <a:moveTo>
                  <a:pt x="123520" y="64388"/>
                </a:moveTo>
                <a:lnTo>
                  <a:pt x="96926" y="64388"/>
                </a:lnTo>
                <a:lnTo>
                  <a:pt x="96926" y="217170"/>
                </a:lnTo>
                <a:lnTo>
                  <a:pt x="123520" y="217170"/>
                </a:lnTo>
                <a:lnTo>
                  <a:pt x="123520" y="64388"/>
                </a:lnTo>
                <a:close/>
              </a:path>
              <a:path w="443865" h="467995">
                <a:moveTo>
                  <a:pt x="85775" y="181991"/>
                </a:moveTo>
                <a:lnTo>
                  <a:pt x="37744" y="181991"/>
                </a:lnTo>
                <a:lnTo>
                  <a:pt x="37744" y="201803"/>
                </a:lnTo>
                <a:lnTo>
                  <a:pt x="85775" y="201803"/>
                </a:lnTo>
                <a:lnTo>
                  <a:pt x="85775" y="181991"/>
                </a:lnTo>
                <a:close/>
              </a:path>
              <a:path w="443865" h="467995">
                <a:moveTo>
                  <a:pt x="85775" y="126237"/>
                </a:moveTo>
                <a:lnTo>
                  <a:pt x="37744" y="126237"/>
                </a:lnTo>
                <a:lnTo>
                  <a:pt x="37744" y="145923"/>
                </a:lnTo>
                <a:lnTo>
                  <a:pt x="85775" y="145923"/>
                </a:lnTo>
                <a:lnTo>
                  <a:pt x="85775" y="126237"/>
                </a:lnTo>
                <a:close/>
              </a:path>
              <a:path w="443865" h="467995">
                <a:moveTo>
                  <a:pt x="85775" y="73025"/>
                </a:moveTo>
                <a:lnTo>
                  <a:pt x="37744" y="73025"/>
                </a:lnTo>
                <a:lnTo>
                  <a:pt x="37744" y="91821"/>
                </a:lnTo>
                <a:lnTo>
                  <a:pt x="85775" y="91821"/>
                </a:lnTo>
                <a:lnTo>
                  <a:pt x="85775" y="73025"/>
                </a:lnTo>
                <a:close/>
              </a:path>
              <a:path w="443865" h="467995">
                <a:moveTo>
                  <a:pt x="286512" y="0"/>
                </a:moveTo>
                <a:lnTo>
                  <a:pt x="162979" y="0"/>
                </a:lnTo>
                <a:lnTo>
                  <a:pt x="162979" y="467868"/>
                </a:lnTo>
                <a:lnTo>
                  <a:pt x="286512" y="467868"/>
                </a:lnTo>
                <a:lnTo>
                  <a:pt x="286512" y="440436"/>
                </a:lnTo>
                <a:lnTo>
                  <a:pt x="224739" y="440436"/>
                </a:lnTo>
                <a:lnTo>
                  <a:pt x="216166" y="438658"/>
                </a:lnTo>
                <a:lnTo>
                  <a:pt x="207594" y="437007"/>
                </a:lnTo>
                <a:lnTo>
                  <a:pt x="199008" y="433578"/>
                </a:lnTo>
                <a:lnTo>
                  <a:pt x="193865" y="427482"/>
                </a:lnTo>
                <a:lnTo>
                  <a:pt x="187858" y="420624"/>
                </a:lnTo>
                <a:lnTo>
                  <a:pt x="183565" y="413766"/>
                </a:lnTo>
                <a:lnTo>
                  <a:pt x="181000" y="405257"/>
                </a:lnTo>
                <a:lnTo>
                  <a:pt x="179285" y="394843"/>
                </a:lnTo>
                <a:lnTo>
                  <a:pt x="181000" y="387223"/>
                </a:lnTo>
                <a:lnTo>
                  <a:pt x="207594" y="354584"/>
                </a:lnTo>
                <a:lnTo>
                  <a:pt x="224739" y="350266"/>
                </a:lnTo>
                <a:lnTo>
                  <a:pt x="286512" y="350266"/>
                </a:lnTo>
                <a:lnTo>
                  <a:pt x="286512" y="217170"/>
                </a:lnTo>
                <a:lnTo>
                  <a:pt x="189572" y="217170"/>
                </a:lnTo>
                <a:lnTo>
                  <a:pt x="189572" y="64388"/>
                </a:lnTo>
                <a:lnTo>
                  <a:pt x="286512" y="64388"/>
                </a:lnTo>
                <a:lnTo>
                  <a:pt x="286512" y="0"/>
                </a:lnTo>
                <a:close/>
              </a:path>
              <a:path w="443865" h="467995">
                <a:moveTo>
                  <a:pt x="286512" y="350266"/>
                </a:moveTo>
                <a:lnTo>
                  <a:pt x="224739" y="350266"/>
                </a:lnTo>
                <a:lnTo>
                  <a:pt x="234175" y="351917"/>
                </a:lnTo>
                <a:lnTo>
                  <a:pt x="242760" y="354584"/>
                </a:lnTo>
                <a:lnTo>
                  <a:pt x="249618" y="358901"/>
                </a:lnTo>
                <a:lnTo>
                  <a:pt x="256489" y="363093"/>
                </a:lnTo>
                <a:lnTo>
                  <a:pt x="262483" y="369950"/>
                </a:lnTo>
                <a:lnTo>
                  <a:pt x="266776" y="378587"/>
                </a:lnTo>
                <a:lnTo>
                  <a:pt x="269354" y="387223"/>
                </a:lnTo>
                <a:lnTo>
                  <a:pt x="269354" y="405257"/>
                </a:lnTo>
                <a:lnTo>
                  <a:pt x="242760" y="437007"/>
                </a:lnTo>
                <a:lnTo>
                  <a:pt x="224739" y="440436"/>
                </a:lnTo>
                <a:lnTo>
                  <a:pt x="286512" y="440436"/>
                </a:lnTo>
                <a:lnTo>
                  <a:pt x="286512" y="350266"/>
                </a:lnTo>
                <a:close/>
              </a:path>
              <a:path w="443865" h="467995">
                <a:moveTo>
                  <a:pt x="224739" y="358901"/>
                </a:moveTo>
                <a:lnTo>
                  <a:pt x="217030" y="360553"/>
                </a:lnTo>
                <a:lnTo>
                  <a:pt x="210159" y="361442"/>
                </a:lnTo>
                <a:lnTo>
                  <a:pt x="205016" y="365760"/>
                </a:lnTo>
                <a:lnTo>
                  <a:pt x="199008" y="369950"/>
                </a:lnTo>
                <a:lnTo>
                  <a:pt x="194716" y="376047"/>
                </a:lnTo>
                <a:lnTo>
                  <a:pt x="190436" y="381126"/>
                </a:lnTo>
                <a:lnTo>
                  <a:pt x="189572" y="387985"/>
                </a:lnTo>
                <a:lnTo>
                  <a:pt x="187858" y="394843"/>
                </a:lnTo>
                <a:lnTo>
                  <a:pt x="189572" y="403479"/>
                </a:lnTo>
                <a:lnTo>
                  <a:pt x="217030" y="431800"/>
                </a:lnTo>
                <a:lnTo>
                  <a:pt x="231609" y="431800"/>
                </a:lnTo>
                <a:lnTo>
                  <a:pt x="260769" y="403479"/>
                </a:lnTo>
                <a:lnTo>
                  <a:pt x="260769" y="387985"/>
                </a:lnTo>
                <a:lnTo>
                  <a:pt x="231609" y="360553"/>
                </a:lnTo>
                <a:lnTo>
                  <a:pt x="224739" y="358901"/>
                </a:lnTo>
                <a:close/>
              </a:path>
              <a:path w="443865" h="467995">
                <a:moveTo>
                  <a:pt x="286512" y="64388"/>
                </a:moveTo>
                <a:lnTo>
                  <a:pt x="258203" y="64388"/>
                </a:lnTo>
                <a:lnTo>
                  <a:pt x="258203" y="217170"/>
                </a:lnTo>
                <a:lnTo>
                  <a:pt x="286512" y="217170"/>
                </a:lnTo>
                <a:lnTo>
                  <a:pt x="286512" y="64388"/>
                </a:lnTo>
                <a:close/>
              </a:path>
              <a:path w="443865" h="467995">
                <a:moveTo>
                  <a:pt x="247904" y="181991"/>
                </a:moveTo>
                <a:lnTo>
                  <a:pt x="200723" y="181991"/>
                </a:lnTo>
                <a:lnTo>
                  <a:pt x="200723" y="201803"/>
                </a:lnTo>
                <a:lnTo>
                  <a:pt x="247904" y="201803"/>
                </a:lnTo>
                <a:lnTo>
                  <a:pt x="247904" y="181991"/>
                </a:lnTo>
                <a:close/>
              </a:path>
              <a:path w="443865" h="467995">
                <a:moveTo>
                  <a:pt x="247904" y="126237"/>
                </a:moveTo>
                <a:lnTo>
                  <a:pt x="200723" y="126237"/>
                </a:lnTo>
                <a:lnTo>
                  <a:pt x="200723" y="145923"/>
                </a:lnTo>
                <a:lnTo>
                  <a:pt x="247904" y="145923"/>
                </a:lnTo>
                <a:lnTo>
                  <a:pt x="247904" y="126237"/>
                </a:lnTo>
                <a:close/>
              </a:path>
              <a:path w="443865" h="467995">
                <a:moveTo>
                  <a:pt x="247904" y="73025"/>
                </a:moveTo>
                <a:lnTo>
                  <a:pt x="200723" y="73025"/>
                </a:lnTo>
                <a:lnTo>
                  <a:pt x="200723" y="91821"/>
                </a:lnTo>
                <a:lnTo>
                  <a:pt x="247904" y="91821"/>
                </a:lnTo>
                <a:lnTo>
                  <a:pt x="247904" y="73025"/>
                </a:lnTo>
                <a:close/>
              </a:path>
              <a:path w="443865" h="467995">
                <a:moveTo>
                  <a:pt x="443484" y="0"/>
                </a:moveTo>
                <a:lnTo>
                  <a:pt x="319963" y="0"/>
                </a:lnTo>
                <a:lnTo>
                  <a:pt x="319963" y="467868"/>
                </a:lnTo>
                <a:lnTo>
                  <a:pt x="443484" y="467868"/>
                </a:lnTo>
                <a:lnTo>
                  <a:pt x="443484" y="440436"/>
                </a:lnTo>
                <a:lnTo>
                  <a:pt x="381723" y="440436"/>
                </a:lnTo>
                <a:lnTo>
                  <a:pt x="371424" y="438658"/>
                </a:lnTo>
                <a:lnTo>
                  <a:pt x="339686" y="413766"/>
                </a:lnTo>
                <a:lnTo>
                  <a:pt x="336257" y="394843"/>
                </a:lnTo>
                <a:lnTo>
                  <a:pt x="337972" y="387223"/>
                </a:lnTo>
                <a:lnTo>
                  <a:pt x="339686" y="378587"/>
                </a:lnTo>
                <a:lnTo>
                  <a:pt x="343979" y="369950"/>
                </a:lnTo>
                <a:lnTo>
                  <a:pt x="349123" y="363093"/>
                </a:lnTo>
                <a:lnTo>
                  <a:pt x="355993" y="358901"/>
                </a:lnTo>
                <a:lnTo>
                  <a:pt x="362851" y="354584"/>
                </a:lnTo>
                <a:lnTo>
                  <a:pt x="371424" y="351917"/>
                </a:lnTo>
                <a:lnTo>
                  <a:pt x="381723" y="350266"/>
                </a:lnTo>
                <a:lnTo>
                  <a:pt x="443484" y="350266"/>
                </a:lnTo>
                <a:lnTo>
                  <a:pt x="443484" y="217170"/>
                </a:lnTo>
                <a:lnTo>
                  <a:pt x="346557" y="217170"/>
                </a:lnTo>
                <a:lnTo>
                  <a:pt x="346557" y="64388"/>
                </a:lnTo>
                <a:lnTo>
                  <a:pt x="443484" y="64388"/>
                </a:lnTo>
                <a:lnTo>
                  <a:pt x="443484" y="0"/>
                </a:lnTo>
                <a:close/>
              </a:path>
              <a:path w="443865" h="467995">
                <a:moveTo>
                  <a:pt x="443484" y="350266"/>
                </a:moveTo>
                <a:lnTo>
                  <a:pt x="381723" y="350266"/>
                </a:lnTo>
                <a:lnTo>
                  <a:pt x="389445" y="351917"/>
                </a:lnTo>
                <a:lnTo>
                  <a:pt x="398018" y="354584"/>
                </a:lnTo>
                <a:lnTo>
                  <a:pt x="424611" y="387223"/>
                </a:lnTo>
                <a:lnTo>
                  <a:pt x="426326" y="394843"/>
                </a:lnTo>
                <a:lnTo>
                  <a:pt x="424611" y="405257"/>
                </a:lnTo>
                <a:lnTo>
                  <a:pt x="398018" y="437007"/>
                </a:lnTo>
                <a:lnTo>
                  <a:pt x="389445" y="438658"/>
                </a:lnTo>
                <a:lnTo>
                  <a:pt x="381723" y="440436"/>
                </a:lnTo>
                <a:lnTo>
                  <a:pt x="443484" y="440436"/>
                </a:lnTo>
                <a:lnTo>
                  <a:pt x="443484" y="350266"/>
                </a:lnTo>
                <a:close/>
              </a:path>
              <a:path w="443865" h="467995">
                <a:moveTo>
                  <a:pt x="381723" y="358901"/>
                </a:moveTo>
                <a:lnTo>
                  <a:pt x="374002" y="360553"/>
                </a:lnTo>
                <a:lnTo>
                  <a:pt x="367144" y="361442"/>
                </a:lnTo>
                <a:lnTo>
                  <a:pt x="360273" y="365760"/>
                </a:lnTo>
                <a:lnTo>
                  <a:pt x="355130" y="369950"/>
                </a:lnTo>
                <a:lnTo>
                  <a:pt x="350837" y="376047"/>
                </a:lnTo>
                <a:lnTo>
                  <a:pt x="347408" y="381126"/>
                </a:lnTo>
                <a:lnTo>
                  <a:pt x="344830" y="387985"/>
                </a:lnTo>
                <a:lnTo>
                  <a:pt x="344830" y="403479"/>
                </a:lnTo>
                <a:lnTo>
                  <a:pt x="374002" y="431800"/>
                </a:lnTo>
                <a:lnTo>
                  <a:pt x="388581" y="431800"/>
                </a:lnTo>
                <a:lnTo>
                  <a:pt x="416039" y="403479"/>
                </a:lnTo>
                <a:lnTo>
                  <a:pt x="417753" y="394843"/>
                </a:lnTo>
                <a:lnTo>
                  <a:pt x="416039" y="387985"/>
                </a:lnTo>
                <a:lnTo>
                  <a:pt x="415175" y="381126"/>
                </a:lnTo>
                <a:lnTo>
                  <a:pt x="410883" y="376047"/>
                </a:lnTo>
                <a:lnTo>
                  <a:pt x="406603" y="369950"/>
                </a:lnTo>
                <a:lnTo>
                  <a:pt x="401446" y="365760"/>
                </a:lnTo>
                <a:lnTo>
                  <a:pt x="395452" y="361442"/>
                </a:lnTo>
                <a:lnTo>
                  <a:pt x="388581" y="360553"/>
                </a:lnTo>
                <a:lnTo>
                  <a:pt x="381723" y="358901"/>
                </a:lnTo>
                <a:close/>
              </a:path>
              <a:path w="443865" h="467995">
                <a:moveTo>
                  <a:pt x="443484" y="64388"/>
                </a:moveTo>
                <a:lnTo>
                  <a:pt x="415175" y="64388"/>
                </a:lnTo>
                <a:lnTo>
                  <a:pt x="415175" y="217170"/>
                </a:lnTo>
                <a:lnTo>
                  <a:pt x="443484" y="217170"/>
                </a:lnTo>
                <a:lnTo>
                  <a:pt x="443484" y="64388"/>
                </a:lnTo>
                <a:close/>
              </a:path>
              <a:path w="443865" h="467995">
                <a:moveTo>
                  <a:pt x="404888" y="181991"/>
                </a:moveTo>
                <a:lnTo>
                  <a:pt x="357708" y="181991"/>
                </a:lnTo>
                <a:lnTo>
                  <a:pt x="357708" y="201803"/>
                </a:lnTo>
                <a:lnTo>
                  <a:pt x="404888" y="201803"/>
                </a:lnTo>
                <a:lnTo>
                  <a:pt x="404888" y="181991"/>
                </a:lnTo>
                <a:close/>
              </a:path>
              <a:path w="443865" h="467995">
                <a:moveTo>
                  <a:pt x="404888" y="126237"/>
                </a:moveTo>
                <a:lnTo>
                  <a:pt x="357708" y="126237"/>
                </a:lnTo>
                <a:lnTo>
                  <a:pt x="357708" y="145923"/>
                </a:lnTo>
                <a:lnTo>
                  <a:pt x="404888" y="145923"/>
                </a:lnTo>
                <a:lnTo>
                  <a:pt x="404888" y="126237"/>
                </a:lnTo>
                <a:close/>
              </a:path>
              <a:path w="443865" h="467995">
                <a:moveTo>
                  <a:pt x="404888" y="73025"/>
                </a:moveTo>
                <a:lnTo>
                  <a:pt x="357708" y="73025"/>
                </a:lnTo>
                <a:lnTo>
                  <a:pt x="357708" y="91821"/>
                </a:lnTo>
                <a:lnTo>
                  <a:pt x="404888" y="91821"/>
                </a:lnTo>
                <a:lnTo>
                  <a:pt x="404888" y="73025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076704" y="129462"/>
            <a:ext cx="2316480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solidFill>
                  <a:srgbClr val="D9D9D9"/>
                </a:solidFill>
                <a:latin typeface="微软雅黑"/>
                <a:cs typeface="微软雅黑"/>
              </a:rPr>
              <a:t>软件操作与数据清理</a:t>
            </a:r>
            <a:endParaRPr sz="2000">
              <a:latin typeface="微软雅黑"/>
              <a:cs typeface="微软雅黑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556258"/>
            <a:ext cx="9144000" cy="45689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475738" y="1863089"/>
            <a:ext cx="433070" cy="337185"/>
          </a:xfrm>
          <a:custGeom>
            <a:avLst/>
            <a:gdLst/>
            <a:ahLst/>
            <a:cxnLst/>
            <a:rect l="l" t="t" r="r" b="b"/>
            <a:pathLst>
              <a:path w="433069" h="337185">
                <a:moveTo>
                  <a:pt x="0" y="336804"/>
                </a:moveTo>
                <a:lnTo>
                  <a:pt x="432815" y="336804"/>
                </a:lnTo>
                <a:lnTo>
                  <a:pt x="432815" y="0"/>
                </a:lnTo>
                <a:lnTo>
                  <a:pt x="0" y="0"/>
                </a:lnTo>
                <a:lnTo>
                  <a:pt x="0" y="336804"/>
                </a:lnTo>
                <a:close/>
              </a:path>
            </a:pathLst>
          </a:custGeom>
          <a:ln w="1981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949701" y="1864614"/>
            <a:ext cx="647700" cy="337185"/>
          </a:xfrm>
          <a:custGeom>
            <a:avLst/>
            <a:gdLst/>
            <a:ahLst/>
            <a:cxnLst/>
            <a:rect l="l" t="t" r="r" b="b"/>
            <a:pathLst>
              <a:path w="647700" h="337185">
                <a:moveTo>
                  <a:pt x="0" y="336804"/>
                </a:moveTo>
                <a:lnTo>
                  <a:pt x="647700" y="336804"/>
                </a:lnTo>
                <a:lnTo>
                  <a:pt x="647700" y="0"/>
                </a:lnTo>
                <a:lnTo>
                  <a:pt x="0" y="0"/>
                </a:lnTo>
                <a:lnTo>
                  <a:pt x="0" y="336804"/>
                </a:lnTo>
                <a:close/>
              </a:path>
            </a:pathLst>
          </a:custGeom>
          <a:ln w="1981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112002" y="2522982"/>
            <a:ext cx="629920" cy="864235"/>
          </a:xfrm>
          <a:custGeom>
            <a:avLst/>
            <a:gdLst/>
            <a:ahLst/>
            <a:cxnLst/>
            <a:rect l="l" t="t" r="r" b="b"/>
            <a:pathLst>
              <a:path w="629920" h="864235">
                <a:moveTo>
                  <a:pt x="0" y="864108"/>
                </a:moveTo>
                <a:lnTo>
                  <a:pt x="629411" y="864108"/>
                </a:lnTo>
                <a:lnTo>
                  <a:pt x="629411" y="0"/>
                </a:lnTo>
                <a:lnTo>
                  <a:pt x="0" y="0"/>
                </a:lnTo>
                <a:lnTo>
                  <a:pt x="0" y="864108"/>
                </a:lnTo>
                <a:close/>
              </a:path>
            </a:pathLst>
          </a:custGeom>
          <a:ln w="1981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324600" y="2048255"/>
            <a:ext cx="226060" cy="407034"/>
          </a:xfrm>
          <a:custGeom>
            <a:avLst/>
            <a:gdLst/>
            <a:ahLst/>
            <a:cxnLst/>
            <a:rect l="l" t="t" r="r" b="b"/>
            <a:pathLst>
              <a:path w="226059" h="407035">
                <a:moveTo>
                  <a:pt x="169163" y="112775"/>
                </a:moveTo>
                <a:lnTo>
                  <a:pt x="56387" y="112775"/>
                </a:lnTo>
                <a:lnTo>
                  <a:pt x="56387" y="406907"/>
                </a:lnTo>
                <a:lnTo>
                  <a:pt x="169163" y="406907"/>
                </a:lnTo>
                <a:lnTo>
                  <a:pt x="169163" y="112775"/>
                </a:lnTo>
                <a:close/>
              </a:path>
              <a:path w="226059" h="407035">
                <a:moveTo>
                  <a:pt x="112775" y="0"/>
                </a:moveTo>
                <a:lnTo>
                  <a:pt x="0" y="112775"/>
                </a:lnTo>
                <a:lnTo>
                  <a:pt x="225551" y="112775"/>
                </a:lnTo>
                <a:lnTo>
                  <a:pt x="112775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940552" y="1620011"/>
            <a:ext cx="981710" cy="34925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 marL="150495">
              <a:lnSpc>
                <a:spcPct val="100000"/>
              </a:lnSpc>
            </a:pPr>
            <a:r>
              <a:rPr sz="1350" b="1" spc="-10" dirty="0">
                <a:solidFill>
                  <a:srgbClr val="585858"/>
                </a:solidFill>
                <a:latin typeface="微软雅黑"/>
                <a:cs typeface="微软雅黑"/>
              </a:rPr>
              <a:t>验证通过</a:t>
            </a:r>
            <a:endParaRPr sz="1350">
              <a:latin typeface="微软雅黑"/>
              <a:cs typeface="微软雅黑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3088" y="51815"/>
            <a:ext cx="443865" cy="467995"/>
          </a:xfrm>
          <a:custGeom>
            <a:avLst/>
            <a:gdLst/>
            <a:ahLst/>
            <a:cxnLst/>
            <a:rect l="l" t="t" r="r" b="b"/>
            <a:pathLst>
              <a:path w="443865" h="467995">
                <a:moveTo>
                  <a:pt x="123520" y="0"/>
                </a:moveTo>
                <a:lnTo>
                  <a:pt x="0" y="0"/>
                </a:lnTo>
                <a:lnTo>
                  <a:pt x="0" y="467868"/>
                </a:lnTo>
                <a:lnTo>
                  <a:pt x="123520" y="467868"/>
                </a:lnTo>
                <a:lnTo>
                  <a:pt x="123520" y="440436"/>
                </a:lnTo>
                <a:lnTo>
                  <a:pt x="61760" y="440436"/>
                </a:lnTo>
                <a:lnTo>
                  <a:pt x="45465" y="437007"/>
                </a:lnTo>
                <a:lnTo>
                  <a:pt x="18872" y="405257"/>
                </a:lnTo>
                <a:lnTo>
                  <a:pt x="17157" y="394843"/>
                </a:lnTo>
                <a:lnTo>
                  <a:pt x="18872" y="387223"/>
                </a:lnTo>
                <a:lnTo>
                  <a:pt x="45465" y="354584"/>
                </a:lnTo>
                <a:lnTo>
                  <a:pt x="61760" y="350266"/>
                </a:lnTo>
                <a:lnTo>
                  <a:pt x="123520" y="350266"/>
                </a:lnTo>
                <a:lnTo>
                  <a:pt x="123520" y="217170"/>
                </a:lnTo>
                <a:lnTo>
                  <a:pt x="26593" y="217170"/>
                </a:lnTo>
                <a:lnTo>
                  <a:pt x="26593" y="64388"/>
                </a:lnTo>
                <a:lnTo>
                  <a:pt x="123520" y="64388"/>
                </a:lnTo>
                <a:lnTo>
                  <a:pt x="123520" y="0"/>
                </a:lnTo>
                <a:close/>
              </a:path>
              <a:path w="443865" h="467995">
                <a:moveTo>
                  <a:pt x="123520" y="350266"/>
                </a:moveTo>
                <a:lnTo>
                  <a:pt x="61760" y="350266"/>
                </a:lnTo>
                <a:lnTo>
                  <a:pt x="72059" y="351917"/>
                </a:lnTo>
                <a:lnTo>
                  <a:pt x="79781" y="354584"/>
                </a:lnTo>
                <a:lnTo>
                  <a:pt x="106362" y="387223"/>
                </a:lnTo>
                <a:lnTo>
                  <a:pt x="106362" y="405257"/>
                </a:lnTo>
                <a:lnTo>
                  <a:pt x="79781" y="437007"/>
                </a:lnTo>
                <a:lnTo>
                  <a:pt x="61760" y="440436"/>
                </a:lnTo>
                <a:lnTo>
                  <a:pt x="123520" y="440436"/>
                </a:lnTo>
                <a:lnTo>
                  <a:pt x="123520" y="350266"/>
                </a:lnTo>
                <a:close/>
              </a:path>
              <a:path w="443865" h="467995">
                <a:moveTo>
                  <a:pt x="61760" y="358901"/>
                </a:moveTo>
                <a:lnTo>
                  <a:pt x="54902" y="360553"/>
                </a:lnTo>
                <a:lnTo>
                  <a:pt x="48031" y="361442"/>
                </a:lnTo>
                <a:lnTo>
                  <a:pt x="42036" y="365760"/>
                </a:lnTo>
                <a:lnTo>
                  <a:pt x="36880" y="369950"/>
                </a:lnTo>
                <a:lnTo>
                  <a:pt x="32600" y="376047"/>
                </a:lnTo>
                <a:lnTo>
                  <a:pt x="28308" y="381126"/>
                </a:lnTo>
                <a:lnTo>
                  <a:pt x="26593" y="387985"/>
                </a:lnTo>
                <a:lnTo>
                  <a:pt x="25730" y="394843"/>
                </a:lnTo>
                <a:lnTo>
                  <a:pt x="26593" y="403479"/>
                </a:lnTo>
                <a:lnTo>
                  <a:pt x="54902" y="431800"/>
                </a:lnTo>
                <a:lnTo>
                  <a:pt x="70345" y="431800"/>
                </a:lnTo>
                <a:lnTo>
                  <a:pt x="95211" y="410337"/>
                </a:lnTo>
                <a:lnTo>
                  <a:pt x="98653" y="403479"/>
                </a:lnTo>
                <a:lnTo>
                  <a:pt x="98653" y="387985"/>
                </a:lnTo>
                <a:lnTo>
                  <a:pt x="92646" y="376047"/>
                </a:lnTo>
                <a:lnTo>
                  <a:pt x="88353" y="369950"/>
                </a:lnTo>
                <a:lnTo>
                  <a:pt x="83210" y="365760"/>
                </a:lnTo>
                <a:lnTo>
                  <a:pt x="77203" y="361442"/>
                </a:lnTo>
                <a:lnTo>
                  <a:pt x="70345" y="360553"/>
                </a:lnTo>
                <a:lnTo>
                  <a:pt x="61760" y="358901"/>
                </a:lnTo>
                <a:close/>
              </a:path>
              <a:path w="443865" h="467995">
                <a:moveTo>
                  <a:pt x="123520" y="64388"/>
                </a:moveTo>
                <a:lnTo>
                  <a:pt x="96926" y="64388"/>
                </a:lnTo>
                <a:lnTo>
                  <a:pt x="96926" y="217170"/>
                </a:lnTo>
                <a:lnTo>
                  <a:pt x="123520" y="217170"/>
                </a:lnTo>
                <a:lnTo>
                  <a:pt x="123520" y="64388"/>
                </a:lnTo>
                <a:close/>
              </a:path>
              <a:path w="443865" h="467995">
                <a:moveTo>
                  <a:pt x="85775" y="181991"/>
                </a:moveTo>
                <a:lnTo>
                  <a:pt x="37744" y="181991"/>
                </a:lnTo>
                <a:lnTo>
                  <a:pt x="37744" y="201803"/>
                </a:lnTo>
                <a:lnTo>
                  <a:pt x="85775" y="201803"/>
                </a:lnTo>
                <a:lnTo>
                  <a:pt x="85775" y="181991"/>
                </a:lnTo>
                <a:close/>
              </a:path>
              <a:path w="443865" h="467995">
                <a:moveTo>
                  <a:pt x="85775" y="126237"/>
                </a:moveTo>
                <a:lnTo>
                  <a:pt x="37744" y="126237"/>
                </a:lnTo>
                <a:lnTo>
                  <a:pt x="37744" y="145923"/>
                </a:lnTo>
                <a:lnTo>
                  <a:pt x="85775" y="145923"/>
                </a:lnTo>
                <a:lnTo>
                  <a:pt x="85775" y="126237"/>
                </a:lnTo>
                <a:close/>
              </a:path>
              <a:path w="443865" h="467995">
                <a:moveTo>
                  <a:pt x="85775" y="73025"/>
                </a:moveTo>
                <a:lnTo>
                  <a:pt x="37744" y="73025"/>
                </a:lnTo>
                <a:lnTo>
                  <a:pt x="37744" y="91821"/>
                </a:lnTo>
                <a:lnTo>
                  <a:pt x="85775" y="91821"/>
                </a:lnTo>
                <a:lnTo>
                  <a:pt x="85775" y="73025"/>
                </a:lnTo>
                <a:close/>
              </a:path>
              <a:path w="443865" h="467995">
                <a:moveTo>
                  <a:pt x="286512" y="0"/>
                </a:moveTo>
                <a:lnTo>
                  <a:pt x="162979" y="0"/>
                </a:lnTo>
                <a:lnTo>
                  <a:pt x="162979" y="467868"/>
                </a:lnTo>
                <a:lnTo>
                  <a:pt x="286512" y="467868"/>
                </a:lnTo>
                <a:lnTo>
                  <a:pt x="286512" y="440436"/>
                </a:lnTo>
                <a:lnTo>
                  <a:pt x="224739" y="440436"/>
                </a:lnTo>
                <a:lnTo>
                  <a:pt x="216166" y="438658"/>
                </a:lnTo>
                <a:lnTo>
                  <a:pt x="207594" y="437007"/>
                </a:lnTo>
                <a:lnTo>
                  <a:pt x="199008" y="433578"/>
                </a:lnTo>
                <a:lnTo>
                  <a:pt x="193865" y="427482"/>
                </a:lnTo>
                <a:lnTo>
                  <a:pt x="187858" y="420624"/>
                </a:lnTo>
                <a:lnTo>
                  <a:pt x="183565" y="413766"/>
                </a:lnTo>
                <a:lnTo>
                  <a:pt x="181000" y="405257"/>
                </a:lnTo>
                <a:lnTo>
                  <a:pt x="179285" y="394843"/>
                </a:lnTo>
                <a:lnTo>
                  <a:pt x="181000" y="387223"/>
                </a:lnTo>
                <a:lnTo>
                  <a:pt x="207594" y="354584"/>
                </a:lnTo>
                <a:lnTo>
                  <a:pt x="224739" y="350266"/>
                </a:lnTo>
                <a:lnTo>
                  <a:pt x="286512" y="350266"/>
                </a:lnTo>
                <a:lnTo>
                  <a:pt x="286512" y="217170"/>
                </a:lnTo>
                <a:lnTo>
                  <a:pt x="189572" y="217170"/>
                </a:lnTo>
                <a:lnTo>
                  <a:pt x="189572" y="64388"/>
                </a:lnTo>
                <a:lnTo>
                  <a:pt x="286512" y="64388"/>
                </a:lnTo>
                <a:lnTo>
                  <a:pt x="286512" y="0"/>
                </a:lnTo>
                <a:close/>
              </a:path>
              <a:path w="443865" h="467995">
                <a:moveTo>
                  <a:pt x="286512" y="350266"/>
                </a:moveTo>
                <a:lnTo>
                  <a:pt x="224739" y="350266"/>
                </a:lnTo>
                <a:lnTo>
                  <a:pt x="234175" y="351917"/>
                </a:lnTo>
                <a:lnTo>
                  <a:pt x="242760" y="354584"/>
                </a:lnTo>
                <a:lnTo>
                  <a:pt x="249618" y="358901"/>
                </a:lnTo>
                <a:lnTo>
                  <a:pt x="256489" y="363093"/>
                </a:lnTo>
                <a:lnTo>
                  <a:pt x="262483" y="369950"/>
                </a:lnTo>
                <a:lnTo>
                  <a:pt x="266776" y="378587"/>
                </a:lnTo>
                <a:lnTo>
                  <a:pt x="269354" y="387223"/>
                </a:lnTo>
                <a:lnTo>
                  <a:pt x="269354" y="405257"/>
                </a:lnTo>
                <a:lnTo>
                  <a:pt x="242760" y="437007"/>
                </a:lnTo>
                <a:lnTo>
                  <a:pt x="224739" y="440436"/>
                </a:lnTo>
                <a:lnTo>
                  <a:pt x="286512" y="440436"/>
                </a:lnTo>
                <a:lnTo>
                  <a:pt x="286512" y="350266"/>
                </a:lnTo>
                <a:close/>
              </a:path>
              <a:path w="443865" h="467995">
                <a:moveTo>
                  <a:pt x="224739" y="358901"/>
                </a:moveTo>
                <a:lnTo>
                  <a:pt x="217030" y="360553"/>
                </a:lnTo>
                <a:lnTo>
                  <a:pt x="210159" y="361442"/>
                </a:lnTo>
                <a:lnTo>
                  <a:pt x="205016" y="365760"/>
                </a:lnTo>
                <a:lnTo>
                  <a:pt x="199008" y="369950"/>
                </a:lnTo>
                <a:lnTo>
                  <a:pt x="194716" y="376047"/>
                </a:lnTo>
                <a:lnTo>
                  <a:pt x="190436" y="381126"/>
                </a:lnTo>
                <a:lnTo>
                  <a:pt x="189572" y="387985"/>
                </a:lnTo>
                <a:lnTo>
                  <a:pt x="187858" y="394843"/>
                </a:lnTo>
                <a:lnTo>
                  <a:pt x="189572" y="403479"/>
                </a:lnTo>
                <a:lnTo>
                  <a:pt x="217030" y="431800"/>
                </a:lnTo>
                <a:lnTo>
                  <a:pt x="231609" y="431800"/>
                </a:lnTo>
                <a:lnTo>
                  <a:pt x="260769" y="403479"/>
                </a:lnTo>
                <a:lnTo>
                  <a:pt x="260769" y="387985"/>
                </a:lnTo>
                <a:lnTo>
                  <a:pt x="231609" y="360553"/>
                </a:lnTo>
                <a:lnTo>
                  <a:pt x="224739" y="358901"/>
                </a:lnTo>
                <a:close/>
              </a:path>
              <a:path w="443865" h="467995">
                <a:moveTo>
                  <a:pt x="286512" y="64388"/>
                </a:moveTo>
                <a:lnTo>
                  <a:pt x="258203" y="64388"/>
                </a:lnTo>
                <a:lnTo>
                  <a:pt x="258203" y="217170"/>
                </a:lnTo>
                <a:lnTo>
                  <a:pt x="286512" y="217170"/>
                </a:lnTo>
                <a:lnTo>
                  <a:pt x="286512" y="64388"/>
                </a:lnTo>
                <a:close/>
              </a:path>
              <a:path w="443865" h="467995">
                <a:moveTo>
                  <a:pt x="247904" y="181991"/>
                </a:moveTo>
                <a:lnTo>
                  <a:pt x="200723" y="181991"/>
                </a:lnTo>
                <a:lnTo>
                  <a:pt x="200723" y="201803"/>
                </a:lnTo>
                <a:lnTo>
                  <a:pt x="247904" y="201803"/>
                </a:lnTo>
                <a:lnTo>
                  <a:pt x="247904" y="181991"/>
                </a:lnTo>
                <a:close/>
              </a:path>
              <a:path w="443865" h="467995">
                <a:moveTo>
                  <a:pt x="247904" y="126237"/>
                </a:moveTo>
                <a:lnTo>
                  <a:pt x="200723" y="126237"/>
                </a:lnTo>
                <a:lnTo>
                  <a:pt x="200723" y="145923"/>
                </a:lnTo>
                <a:lnTo>
                  <a:pt x="247904" y="145923"/>
                </a:lnTo>
                <a:lnTo>
                  <a:pt x="247904" y="126237"/>
                </a:lnTo>
                <a:close/>
              </a:path>
              <a:path w="443865" h="467995">
                <a:moveTo>
                  <a:pt x="247904" y="73025"/>
                </a:moveTo>
                <a:lnTo>
                  <a:pt x="200723" y="73025"/>
                </a:lnTo>
                <a:lnTo>
                  <a:pt x="200723" y="91821"/>
                </a:lnTo>
                <a:lnTo>
                  <a:pt x="247904" y="91821"/>
                </a:lnTo>
                <a:lnTo>
                  <a:pt x="247904" y="73025"/>
                </a:lnTo>
                <a:close/>
              </a:path>
              <a:path w="443865" h="467995">
                <a:moveTo>
                  <a:pt x="443484" y="0"/>
                </a:moveTo>
                <a:lnTo>
                  <a:pt x="319963" y="0"/>
                </a:lnTo>
                <a:lnTo>
                  <a:pt x="319963" y="467868"/>
                </a:lnTo>
                <a:lnTo>
                  <a:pt x="443484" y="467868"/>
                </a:lnTo>
                <a:lnTo>
                  <a:pt x="443484" y="440436"/>
                </a:lnTo>
                <a:lnTo>
                  <a:pt x="381723" y="440436"/>
                </a:lnTo>
                <a:lnTo>
                  <a:pt x="371424" y="438658"/>
                </a:lnTo>
                <a:lnTo>
                  <a:pt x="339686" y="413766"/>
                </a:lnTo>
                <a:lnTo>
                  <a:pt x="336257" y="394843"/>
                </a:lnTo>
                <a:lnTo>
                  <a:pt x="337972" y="387223"/>
                </a:lnTo>
                <a:lnTo>
                  <a:pt x="339686" y="378587"/>
                </a:lnTo>
                <a:lnTo>
                  <a:pt x="343979" y="369950"/>
                </a:lnTo>
                <a:lnTo>
                  <a:pt x="349123" y="363093"/>
                </a:lnTo>
                <a:lnTo>
                  <a:pt x="355993" y="358901"/>
                </a:lnTo>
                <a:lnTo>
                  <a:pt x="362851" y="354584"/>
                </a:lnTo>
                <a:lnTo>
                  <a:pt x="371424" y="351917"/>
                </a:lnTo>
                <a:lnTo>
                  <a:pt x="381723" y="350266"/>
                </a:lnTo>
                <a:lnTo>
                  <a:pt x="443484" y="350266"/>
                </a:lnTo>
                <a:lnTo>
                  <a:pt x="443484" y="217170"/>
                </a:lnTo>
                <a:lnTo>
                  <a:pt x="346557" y="217170"/>
                </a:lnTo>
                <a:lnTo>
                  <a:pt x="346557" y="64388"/>
                </a:lnTo>
                <a:lnTo>
                  <a:pt x="443484" y="64388"/>
                </a:lnTo>
                <a:lnTo>
                  <a:pt x="443484" y="0"/>
                </a:lnTo>
                <a:close/>
              </a:path>
              <a:path w="443865" h="467995">
                <a:moveTo>
                  <a:pt x="443484" y="350266"/>
                </a:moveTo>
                <a:lnTo>
                  <a:pt x="381723" y="350266"/>
                </a:lnTo>
                <a:lnTo>
                  <a:pt x="389445" y="351917"/>
                </a:lnTo>
                <a:lnTo>
                  <a:pt x="398018" y="354584"/>
                </a:lnTo>
                <a:lnTo>
                  <a:pt x="424611" y="387223"/>
                </a:lnTo>
                <a:lnTo>
                  <a:pt x="426326" y="394843"/>
                </a:lnTo>
                <a:lnTo>
                  <a:pt x="424611" y="405257"/>
                </a:lnTo>
                <a:lnTo>
                  <a:pt x="398018" y="437007"/>
                </a:lnTo>
                <a:lnTo>
                  <a:pt x="389445" y="438658"/>
                </a:lnTo>
                <a:lnTo>
                  <a:pt x="381723" y="440436"/>
                </a:lnTo>
                <a:lnTo>
                  <a:pt x="443484" y="440436"/>
                </a:lnTo>
                <a:lnTo>
                  <a:pt x="443484" y="350266"/>
                </a:lnTo>
                <a:close/>
              </a:path>
              <a:path w="443865" h="467995">
                <a:moveTo>
                  <a:pt x="381723" y="358901"/>
                </a:moveTo>
                <a:lnTo>
                  <a:pt x="374002" y="360553"/>
                </a:lnTo>
                <a:lnTo>
                  <a:pt x="367144" y="361442"/>
                </a:lnTo>
                <a:lnTo>
                  <a:pt x="360273" y="365760"/>
                </a:lnTo>
                <a:lnTo>
                  <a:pt x="355130" y="369950"/>
                </a:lnTo>
                <a:lnTo>
                  <a:pt x="350837" y="376047"/>
                </a:lnTo>
                <a:lnTo>
                  <a:pt x="347408" y="381126"/>
                </a:lnTo>
                <a:lnTo>
                  <a:pt x="344830" y="387985"/>
                </a:lnTo>
                <a:lnTo>
                  <a:pt x="344830" y="403479"/>
                </a:lnTo>
                <a:lnTo>
                  <a:pt x="374002" y="431800"/>
                </a:lnTo>
                <a:lnTo>
                  <a:pt x="388581" y="431800"/>
                </a:lnTo>
                <a:lnTo>
                  <a:pt x="416039" y="403479"/>
                </a:lnTo>
                <a:lnTo>
                  <a:pt x="417753" y="394843"/>
                </a:lnTo>
                <a:lnTo>
                  <a:pt x="416039" y="387985"/>
                </a:lnTo>
                <a:lnTo>
                  <a:pt x="415175" y="381126"/>
                </a:lnTo>
                <a:lnTo>
                  <a:pt x="410883" y="376047"/>
                </a:lnTo>
                <a:lnTo>
                  <a:pt x="406603" y="369950"/>
                </a:lnTo>
                <a:lnTo>
                  <a:pt x="401446" y="365760"/>
                </a:lnTo>
                <a:lnTo>
                  <a:pt x="395452" y="361442"/>
                </a:lnTo>
                <a:lnTo>
                  <a:pt x="388581" y="360553"/>
                </a:lnTo>
                <a:lnTo>
                  <a:pt x="381723" y="358901"/>
                </a:lnTo>
                <a:close/>
              </a:path>
              <a:path w="443865" h="467995">
                <a:moveTo>
                  <a:pt x="443484" y="64388"/>
                </a:moveTo>
                <a:lnTo>
                  <a:pt x="415175" y="64388"/>
                </a:lnTo>
                <a:lnTo>
                  <a:pt x="415175" y="217170"/>
                </a:lnTo>
                <a:lnTo>
                  <a:pt x="443484" y="217170"/>
                </a:lnTo>
                <a:lnTo>
                  <a:pt x="443484" y="64388"/>
                </a:lnTo>
                <a:close/>
              </a:path>
              <a:path w="443865" h="467995">
                <a:moveTo>
                  <a:pt x="404888" y="181991"/>
                </a:moveTo>
                <a:lnTo>
                  <a:pt x="357708" y="181991"/>
                </a:lnTo>
                <a:lnTo>
                  <a:pt x="357708" y="201803"/>
                </a:lnTo>
                <a:lnTo>
                  <a:pt x="404888" y="201803"/>
                </a:lnTo>
                <a:lnTo>
                  <a:pt x="404888" y="181991"/>
                </a:lnTo>
                <a:close/>
              </a:path>
              <a:path w="443865" h="467995">
                <a:moveTo>
                  <a:pt x="404888" y="126237"/>
                </a:moveTo>
                <a:lnTo>
                  <a:pt x="357708" y="126237"/>
                </a:lnTo>
                <a:lnTo>
                  <a:pt x="357708" y="145923"/>
                </a:lnTo>
                <a:lnTo>
                  <a:pt x="404888" y="145923"/>
                </a:lnTo>
                <a:lnTo>
                  <a:pt x="404888" y="126237"/>
                </a:lnTo>
                <a:close/>
              </a:path>
              <a:path w="443865" h="467995">
                <a:moveTo>
                  <a:pt x="404888" y="73025"/>
                </a:moveTo>
                <a:lnTo>
                  <a:pt x="357708" y="73025"/>
                </a:lnTo>
                <a:lnTo>
                  <a:pt x="357708" y="91821"/>
                </a:lnTo>
                <a:lnTo>
                  <a:pt x="404888" y="91821"/>
                </a:lnTo>
                <a:lnTo>
                  <a:pt x="404888" y="73025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076704" y="129462"/>
            <a:ext cx="2316480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solidFill>
                  <a:srgbClr val="D9D9D9"/>
                </a:solidFill>
                <a:latin typeface="微软雅黑"/>
                <a:cs typeface="微软雅黑"/>
              </a:rPr>
              <a:t>软件操作与数据清理</a:t>
            </a:r>
            <a:endParaRPr sz="2000">
              <a:latin typeface="微软雅黑"/>
              <a:cs typeface="微软雅黑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09600" y="742950"/>
            <a:ext cx="7772400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人员信息采集完毕后，需先将人员信息报送至税务机关端进行验证，再获取报送结果和身份验证结果，报送成功的人员才能填写、报送申报表。</a:t>
            </a:r>
          </a:p>
          <a:p>
            <a:r>
              <a:rPr lang="zh-CN" altLang="en-US" sz="16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一、报送。</a:t>
            </a:r>
          </a:p>
          <a:p>
            <a:r>
              <a:rPr lang="zh-CN" altLang="en-US" sz="16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</a:t>
            </a:r>
            <a:r>
              <a:rPr lang="en-US" altLang="zh-CN" sz="16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16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报送</a:t>
            </a:r>
            <a:r>
              <a:rPr lang="en-US" altLang="zh-CN" sz="16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r>
              <a:rPr lang="zh-CN" altLang="en-US" sz="16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，客户端会将报送状态为“待报送”的人员信息报送至税务机关进行验证。</a:t>
            </a:r>
          </a:p>
          <a:p>
            <a:r>
              <a:rPr lang="zh-CN" altLang="en-US" sz="16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二、获取反馈</a:t>
            </a:r>
          </a:p>
          <a:p>
            <a:r>
              <a:rPr lang="zh-CN" altLang="en-US" sz="16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报送成功后，税务机关系统将对居民身份证信息进行验证（其他类型证件的验证会陆续增加），点击</a:t>
            </a:r>
            <a:r>
              <a:rPr lang="en-US" altLang="zh-CN" sz="16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16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获取反馈</a:t>
            </a:r>
            <a:r>
              <a:rPr lang="en-US" altLang="zh-CN" sz="16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r>
              <a:rPr lang="zh-CN" altLang="en-US" sz="16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获取报送的人员信息身份验证结果。</a:t>
            </a:r>
          </a:p>
          <a:p>
            <a:r>
              <a:rPr lang="en-US" altLang="zh-CN" sz="16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6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．身份验证状态为“验证通过”的，表示该自然人身份信息与公安机关的居民身份登记信息一致。</a:t>
            </a:r>
          </a:p>
          <a:p>
            <a:r>
              <a:rPr lang="en-US" altLang="zh-CN" sz="16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6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．身份验证状态为“验证不通过”的，表示该自然人身份信息与公安机关的居民身份登记信息不一致，扣缴单位应对其进行核实，经核实确存在问题的，应予以修正；如果经核实自然人身份信息准确无误的，则该自然人需前往办税服务厅进行登记。</a:t>
            </a:r>
          </a:p>
          <a:p>
            <a:r>
              <a:rPr lang="en-US" altLang="zh-CN" sz="16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6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．身份验证状态为“验证中”的，表示尚未获取到公安机关的居民身份登记信息。扣缴单位可以忽略该结果，正常进行后续操作。</a:t>
            </a:r>
          </a:p>
          <a:p>
            <a:r>
              <a:rPr lang="en-US" altLang="zh-CN" sz="16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16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．身份验证状态为“暂不验证”的，表示税务系统暂未与第三方系统联通交互，目前尚无法进行验证。扣缴单位可以忽略该结果，正常进行后续操作。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3088" y="51815"/>
            <a:ext cx="443865" cy="467995"/>
          </a:xfrm>
          <a:custGeom>
            <a:avLst/>
            <a:gdLst/>
            <a:ahLst/>
            <a:cxnLst/>
            <a:rect l="l" t="t" r="r" b="b"/>
            <a:pathLst>
              <a:path w="443865" h="467995">
                <a:moveTo>
                  <a:pt x="123520" y="0"/>
                </a:moveTo>
                <a:lnTo>
                  <a:pt x="0" y="0"/>
                </a:lnTo>
                <a:lnTo>
                  <a:pt x="0" y="467868"/>
                </a:lnTo>
                <a:lnTo>
                  <a:pt x="123520" y="467868"/>
                </a:lnTo>
                <a:lnTo>
                  <a:pt x="123520" y="440436"/>
                </a:lnTo>
                <a:lnTo>
                  <a:pt x="61760" y="440436"/>
                </a:lnTo>
                <a:lnTo>
                  <a:pt x="45465" y="437007"/>
                </a:lnTo>
                <a:lnTo>
                  <a:pt x="18872" y="405257"/>
                </a:lnTo>
                <a:lnTo>
                  <a:pt x="17157" y="394843"/>
                </a:lnTo>
                <a:lnTo>
                  <a:pt x="18872" y="387223"/>
                </a:lnTo>
                <a:lnTo>
                  <a:pt x="45465" y="354584"/>
                </a:lnTo>
                <a:lnTo>
                  <a:pt x="61760" y="350266"/>
                </a:lnTo>
                <a:lnTo>
                  <a:pt x="123520" y="350266"/>
                </a:lnTo>
                <a:lnTo>
                  <a:pt x="123520" y="217170"/>
                </a:lnTo>
                <a:lnTo>
                  <a:pt x="26593" y="217170"/>
                </a:lnTo>
                <a:lnTo>
                  <a:pt x="26593" y="64388"/>
                </a:lnTo>
                <a:lnTo>
                  <a:pt x="123520" y="64388"/>
                </a:lnTo>
                <a:lnTo>
                  <a:pt x="123520" y="0"/>
                </a:lnTo>
                <a:close/>
              </a:path>
              <a:path w="443865" h="467995">
                <a:moveTo>
                  <a:pt x="123520" y="350266"/>
                </a:moveTo>
                <a:lnTo>
                  <a:pt x="61760" y="350266"/>
                </a:lnTo>
                <a:lnTo>
                  <a:pt x="72059" y="351917"/>
                </a:lnTo>
                <a:lnTo>
                  <a:pt x="79781" y="354584"/>
                </a:lnTo>
                <a:lnTo>
                  <a:pt x="106362" y="387223"/>
                </a:lnTo>
                <a:lnTo>
                  <a:pt x="106362" y="405257"/>
                </a:lnTo>
                <a:lnTo>
                  <a:pt x="79781" y="437007"/>
                </a:lnTo>
                <a:lnTo>
                  <a:pt x="61760" y="440436"/>
                </a:lnTo>
                <a:lnTo>
                  <a:pt x="123520" y="440436"/>
                </a:lnTo>
                <a:lnTo>
                  <a:pt x="123520" y="350266"/>
                </a:lnTo>
                <a:close/>
              </a:path>
              <a:path w="443865" h="467995">
                <a:moveTo>
                  <a:pt x="61760" y="358901"/>
                </a:moveTo>
                <a:lnTo>
                  <a:pt x="54902" y="360553"/>
                </a:lnTo>
                <a:lnTo>
                  <a:pt x="48031" y="361442"/>
                </a:lnTo>
                <a:lnTo>
                  <a:pt x="42036" y="365760"/>
                </a:lnTo>
                <a:lnTo>
                  <a:pt x="36880" y="369950"/>
                </a:lnTo>
                <a:lnTo>
                  <a:pt x="32600" y="376047"/>
                </a:lnTo>
                <a:lnTo>
                  <a:pt x="28308" y="381126"/>
                </a:lnTo>
                <a:lnTo>
                  <a:pt x="26593" y="387985"/>
                </a:lnTo>
                <a:lnTo>
                  <a:pt x="25730" y="394843"/>
                </a:lnTo>
                <a:lnTo>
                  <a:pt x="26593" y="403479"/>
                </a:lnTo>
                <a:lnTo>
                  <a:pt x="54902" y="431800"/>
                </a:lnTo>
                <a:lnTo>
                  <a:pt x="70345" y="431800"/>
                </a:lnTo>
                <a:lnTo>
                  <a:pt x="95211" y="410337"/>
                </a:lnTo>
                <a:lnTo>
                  <a:pt x="98653" y="403479"/>
                </a:lnTo>
                <a:lnTo>
                  <a:pt x="98653" y="387985"/>
                </a:lnTo>
                <a:lnTo>
                  <a:pt x="92646" y="376047"/>
                </a:lnTo>
                <a:lnTo>
                  <a:pt x="88353" y="369950"/>
                </a:lnTo>
                <a:lnTo>
                  <a:pt x="83210" y="365760"/>
                </a:lnTo>
                <a:lnTo>
                  <a:pt x="77203" y="361442"/>
                </a:lnTo>
                <a:lnTo>
                  <a:pt x="70345" y="360553"/>
                </a:lnTo>
                <a:lnTo>
                  <a:pt x="61760" y="358901"/>
                </a:lnTo>
                <a:close/>
              </a:path>
              <a:path w="443865" h="467995">
                <a:moveTo>
                  <a:pt x="123520" y="64388"/>
                </a:moveTo>
                <a:lnTo>
                  <a:pt x="96926" y="64388"/>
                </a:lnTo>
                <a:lnTo>
                  <a:pt x="96926" y="217170"/>
                </a:lnTo>
                <a:lnTo>
                  <a:pt x="123520" y="217170"/>
                </a:lnTo>
                <a:lnTo>
                  <a:pt x="123520" y="64388"/>
                </a:lnTo>
                <a:close/>
              </a:path>
              <a:path w="443865" h="467995">
                <a:moveTo>
                  <a:pt x="85775" y="181991"/>
                </a:moveTo>
                <a:lnTo>
                  <a:pt x="37744" y="181991"/>
                </a:lnTo>
                <a:lnTo>
                  <a:pt x="37744" y="201803"/>
                </a:lnTo>
                <a:lnTo>
                  <a:pt x="85775" y="201803"/>
                </a:lnTo>
                <a:lnTo>
                  <a:pt x="85775" y="181991"/>
                </a:lnTo>
                <a:close/>
              </a:path>
              <a:path w="443865" h="467995">
                <a:moveTo>
                  <a:pt x="85775" y="126237"/>
                </a:moveTo>
                <a:lnTo>
                  <a:pt x="37744" y="126237"/>
                </a:lnTo>
                <a:lnTo>
                  <a:pt x="37744" y="145923"/>
                </a:lnTo>
                <a:lnTo>
                  <a:pt x="85775" y="145923"/>
                </a:lnTo>
                <a:lnTo>
                  <a:pt x="85775" y="126237"/>
                </a:lnTo>
                <a:close/>
              </a:path>
              <a:path w="443865" h="467995">
                <a:moveTo>
                  <a:pt x="85775" y="73025"/>
                </a:moveTo>
                <a:lnTo>
                  <a:pt x="37744" y="73025"/>
                </a:lnTo>
                <a:lnTo>
                  <a:pt x="37744" y="91821"/>
                </a:lnTo>
                <a:lnTo>
                  <a:pt x="85775" y="91821"/>
                </a:lnTo>
                <a:lnTo>
                  <a:pt x="85775" y="73025"/>
                </a:lnTo>
                <a:close/>
              </a:path>
              <a:path w="443865" h="467995">
                <a:moveTo>
                  <a:pt x="286512" y="0"/>
                </a:moveTo>
                <a:lnTo>
                  <a:pt x="162979" y="0"/>
                </a:lnTo>
                <a:lnTo>
                  <a:pt x="162979" y="467868"/>
                </a:lnTo>
                <a:lnTo>
                  <a:pt x="286512" y="467868"/>
                </a:lnTo>
                <a:lnTo>
                  <a:pt x="286512" y="440436"/>
                </a:lnTo>
                <a:lnTo>
                  <a:pt x="224739" y="440436"/>
                </a:lnTo>
                <a:lnTo>
                  <a:pt x="216166" y="438658"/>
                </a:lnTo>
                <a:lnTo>
                  <a:pt x="207594" y="437007"/>
                </a:lnTo>
                <a:lnTo>
                  <a:pt x="199008" y="433578"/>
                </a:lnTo>
                <a:lnTo>
                  <a:pt x="193865" y="427482"/>
                </a:lnTo>
                <a:lnTo>
                  <a:pt x="187858" y="420624"/>
                </a:lnTo>
                <a:lnTo>
                  <a:pt x="183565" y="413766"/>
                </a:lnTo>
                <a:lnTo>
                  <a:pt x="181000" y="405257"/>
                </a:lnTo>
                <a:lnTo>
                  <a:pt x="179285" y="394843"/>
                </a:lnTo>
                <a:lnTo>
                  <a:pt x="181000" y="387223"/>
                </a:lnTo>
                <a:lnTo>
                  <a:pt x="207594" y="354584"/>
                </a:lnTo>
                <a:lnTo>
                  <a:pt x="224739" y="350266"/>
                </a:lnTo>
                <a:lnTo>
                  <a:pt x="286512" y="350266"/>
                </a:lnTo>
                <a:lnTo>
                  <a:pt x="286512" y="217170"/>
                </a:lnTo>
                <a:lnTo>
                  <a:pt x="189572" y="217170"/>
                </a:lnTo>
                <a:lnTo>
                  <a:pt x="189572" y="64388"/>
                </a:lnTo>
                <a:lnTo>
                  <a:pt x="286512" y="64388"/>
                </a:lnTo>
                <a:lnTo>
                  <a:pt x="286512" y="0"/>
                </a:lnTo>
                <a:close/>
              </a:path>
              <a:path w="443865" h="467995">
                <a:moveTo>
                  <a:pt x="286512" y="350266"/>
                </a:moveTo>
                <a:lnTo>
                  <a:pt x="224739" y="350266"/>
                </a:lnTo>
                <a:lnTo>
                  <a:pt x="234175" y="351917"/>
                </a:lnTo>
                <a:lnTo>
                  <a:pt x="242760" y="354584"/>
                </a:lnTo>
                <a:lnTo>
                  <a:pt x="249618" y="358901"/>
                </a:lnTo>
                <a:lnTo>
                  <a:pt x="256489" y="363093"/>
                </a:lnTo>
                <a:lnTo>
                  <a:pt x="262483" y="369950"/>
                </a:lnTo>
                <a:lnTo>
                  <a:pt x="266776" y="378587"/>
                </a:lnTo>
                <a:lnTo>
                  <a:pt x="269354" y="387223"/>
                </a:lnTo>
                <a:lnTo>
                  <a:pt x="269354" y="405257"/>
                </a:lnTo>
                <a:lnTo>
                  <a:pt x="242760" y="437007"/>
                </a:lnTo>
                <a:lnTo>
                  <a:pt x="224739" y="440436"/>
                </a:lnTo>
                <a:lnTo>
                  <a:pt x="286512" y="440436"/>
                </a:lnTo>
                <a:lnTo>
                  <a:pt x="286512" y="350266"/>
                </a:lnTo>
                <a:close/>
              </a:path>
              <a:path w="443865" h="467995">
                <a:moveTo>
                  <a:pt x="224739" y="358901"/>
                </a:moveTo>
                <a:lnTo>
                  <a:pt x="217030" y="360553"/>
                </a:lnTo>
                <a:lnTo>
                  <a:pt x="210159" y="361442"/>
                </a:lnTo>
                <a:lnTo>
                  <a:pt x="205016" y="365760"/>
                </a:lnTo>
                <a:lnTo>
                  <a:pt x="199008" y="369950"/>
                </a:lnTo>
                <a:lnTo>
                  <a:pt x="194716" y="376047"/>
                </a:lnTo>
                <a:lnTo>
                  <a:pt x="190436" y="381126"/>
                </a:lnTo>
                <a:lnTo>
                  <a:pt x="189572" y="387985"/>
                </a:lnTo>
                <a:lnTo>
                  <a:pt x="187858" y="394843"/>
                </a:lnTo>
                <a:lnTo>
                  <a:pt x="189572" y="403479"/>
                </a:lnTo>
                <a:lnTo>
                  <a:pt x="217030" y="431800"/>
                </a:lnTo>
                <a:lnTo>
                  <a:pt x="231609" y="431800"/>
                </a:lnTo>
                <a:lnTo>
                  <a:pt x="260769" y="403479"/>
                </a:lnTo>
                <a:lnTo>
                  <a:pt x="260769" y="387985"/>
                </a:lnTo>
                <a:lnTo>
                  <a:pt x="231609" y="360553"/>
                </a:lnTo>
                <a:lnTo>
                  <a:pt x="224739" y="358901"/>
                </a:lnTo>
                <a:close/>
              </a:path>
              <a:path w="443865" h="467995">
                <a:moveTo>
                  <a:pt x="286512" y="64388"/>
                </a:moveTo>
                <a:lnTo>
                  <a:pt x="258203" y="64388"/>
                </a:lnTo>
                <a:lnTo>
                  <a:pt x="258203" y="217170"/>
                </a:lnTo>
                <a:lnTo>
                  <a:pt x="286512" y="217170"/>
                </a:lnTo>
                <a:lnTo>
                  <a:pt x="286512" y="64388"/>
                </a:lnTo>
                <a:close/>
              </a:path>
              <a:path w="443865" h="467995">
                <a:moveTo>
                  <a:pt x="247904" y="181991"/>
                </a:moveTo>
                <a:lnTo>
                  <a:pt x="200723" y="181991"/>
                </a:lnTo>
                <a:lnTo>
                  <a:pt x="200723" y="201803"/>
                </a:lnTo>
                <a:lnTo>
                  <a:pt x="247904" y="201803"/>
                </a:lnTo>
                <a:lnTo>
                  <a:pt x="247904" y="181991"/>
                </a:lnTo>
                <a:close/>
              </a:path>
              <a:path w="443865" h="467995">
                <a:moveTo>
                  <a:pt x="247904" y="126237"/>
                </a:moveTo>
                <a:lnTo>
                  <a:pt x="200723" y="126237"/>
                </a:lnTo>
                <a:lnTo>
                  <a:pt x="200723" y="145923"/>
                </a:lnTo>
                <a:lnTo>
                  <a:pt x="247904" y="145923"/>
                </a:lnTo>
                <a:lnTo>
                  <a:pt x="247904" y="126237"/>
                </a:lnTo>
                <a:close/>
              </a:path>
              <a:path w="443865" h="467995">
                <a:moveTo>
                  <a:pt x="247904" y="73025"/>
                </a:moveTo>
                <a:lnTo>
                  <a:pt x="200723" y="73025"/>
                </a:lnTo>
                <a:lnTo>
                  <a:pt x="200723" y="91821"/>
                </a:lnTo>
                <a:lnTo>
                  <a:pt x="247904" y="91821"/>
                </a:lnTo>
                <a:lnTo>
                  <a:pt x="247904" y="73025"/>
                </a:lnTo>
                <a:close/>
              </a:path>
              <a:path w="443865" h="467995">
                <a:moveTo>
                  <a:pt x="443484" y="0"/>
                </a:moveTo>
                <a:lnTo>
                  <a:pt x="319963" y="0"/>
                </a:lnTo>
                <a:lnTo>
                  <a:pt x="319963" y="467868"/>
                </a:lnTo>
                <a:lnTo>
                  <a:pt x="443484" y="467868"/>
                </a:lnTo>
                <a:lnTo>
                  <a:pt x="443484" y="440436"/>
                </a:lnTo>
                <a:lnTo>
                  <a:pt x="381723" y="440436"/>
                </a:lnTo>
                <a:lnTo>
                  <a:pt x="371424" y="438658"/>
                </a:lnTo>
                <a:lnTo>
                  <a:pt x="339686" y="413766"/>
                </a:lnTo>
                <a:lnTo>
                  <a:pt x="336257" y="394843"/>
                </a:lnTo>
                <a:lnTo>
                  <a:pt x="337972" y="387223"/>
                </a:lnTo>
                <a:lnTo>
                  <a:pt x="339686" y="378587"/>
                </a:lnTo>
                <a:lnTo>
                  <a:pt x="343979" y="369950"/>
                </a:lnTo>
                <a:lnTo>
                  <a:pt x="349123" y="363093"/>
                </a:lnTo>
                <a:lnTo>
                  <a:pt x="355993" y="358901"/>
                </a:lnTo>
                <a:lnTo>
                  <a:pt x="362851" y="354584"/>
                </a:lnTo>
                <a:lnTo>
                  <a:pt x="371424" y="351917"/>
                </a:lnTo>
                <a:lnTo>
                  <a:pt x="381723" y="350266"/>
                </a:lnTo>
                <a:lnTo>
                  <a:pt x="443484" y="350266"/>
                </a:lnTo>
                <a:lnTo>
                  <a:pt x="443484" y="217170"/>
                </a:lnTo>
                <a:lnTo>
                  <a:pt x="346557" y="217170"/>
                </a:lnTo>
                <a:lnTo>
                  <a:pt x="346557" y="64388"/>
                </a:lnTo>
                <a:lnTo>
                  <a:pt x="443484" y="64388"/>
                </a:lnTo>
                <a:lnTo>
                  <a:pt x="443484" y="0"/>
                </a:lnTo>
                <a:close/>
              </a:path>
              <a:path w="443865" h="467995">
                <a:moveTo>
                  <a:pt x="443484" y="350266"/>
                </a:moveTo>
                <a:lnTo>
                  <a:pt x="381723" y="350266"/>
                </a:lnTo>
                <a:lnTo>
                  <a:pt x="389445" y="351917"/>
                </a:lnTo>
                <a:lnTo>
                  <a:pt x="398018" y="354584"/>
                </a:lnTo>
                <a:lnTo>
                  <a:pt x="424611" y="387223"/>
                </a:lnTo>
                <a:lnTo>
                  <a:pt x="426326" y="394843"/>
                </a:lnTo>
                <a:lnTo>
                  <a:pt x="424611" y="405257"/>
                </a:lnTo>
                <a:lnTo>
                  <a:pt x="398018" y="437007"/>
                </a:lnTo>
                <a:lnTo>
                  <a:pt x="389445" y="438658"/>
                </a:lnTo>
                <a:lnTo>
                  <a:pt x="381723" y="440436"/>
                </a:lnTo>
                <a:lnTo>
                  <a:pt x="443484" y="440436"/>
                </a:lnTo>
                <a:lnTo>
                  <a:pt x="443484" y="350266"/>
                </a:lnTo>
                <a:close/>
              </a:path>
              <a:path w="443865" h="467995">
                <a:moveTo>
                  <a:pt x="381723" y="358901"/>
                </a:moveTo>
                <a:lnTo>
                  <a:pt x="374002" y="360553"/>
                </a:lnTo>
                <a:lnTo>
                  <a:pt x="367144" y="361442"/>
                </a:lnTo>
                <a:lnTo>
                  <a:pt x="360273" y="365760"/>
                </a:lnTo>
                <a:lnTo>
                  <a:pt x="355130" y="369950"/>
                </a:lnTo>
                <a:lnTo>
                  <a:pt x="350837" y="376047"/>
                </a:lnTo>
                <a:lnTo>
                  <a:pt x="347408" y="381126"/>
                </a:lnTo>
                <a:lnTo>
                  <a:pt x="344830" y="387985"/>
                </a:lnTo>
                <a:lnTo>
                  <a:pt x="344830" y="403479"/>
                </a:lnTo>
                <a:lnTo>
                  <a:pt x="374002" y="431800"/>
                </a:lnTo>
                <a:lnTo>
                  <a:pt x="388581" y="431800"/>
                </a:lnTo>
                <a:lnTo>
                  <a:pt x="416039" y="403479"/>
                </a:lnTo>
                <a:lnTo>
                  <a:pt x="417753" y="394843"/>
                </a:lnTo>
                <a:lnTo>
                  <a:pt x="416039" y="387985"/>
                </a:lnTo>
                <a:lnTo>
                  <a:pt x="415175" y="381126"/>
                </a:lnTo>
                <a:lnTo>
                  <a:pt x="410883" y="376047"/>
                </a:lnTo>
                <a:lnTo>
                  <a:pt x="406603" y="369950"/>
                </a:lnTo>
                <a:lnTo>
                  <a:pt x="401446" y="365760"/>
                </a:lnTo>
                <a:lnTo>
                  <a:pt x="395452" y="361442"/>
                </a:lnTo>
                <a:lnTo>
                  <a:pt x="388581" y="360553"/>
                </a:lnTo>
                <a:lnTo>
                  <a:pt x="381723" y="358901"/>
                </a:lnTo>
                <a:close/>
              </a:path>
              <a:path w="443865" h="467995">
                <a:moveTo>
                  <a:pt x="443484" y="64388"/>
                </a:moveTo>
                <a:lnTo>
                  <a:pt x="415175" y="64388"/>
                </a:lnTo>
                <a:lnTo>
                  <a:pt x="415175" y="217170"/>
                </a:lnTo>
                <a:lnTo>
                  <a:pt x="443484" y="217170"/>
                </a:lnTo>
                <a:lnTo>
                  <a:pt x="443484" y="64388"/>
                </a:lnTo>
                <a:close/>
              </a:path>
              <a:path w="443865" h="467995">
                <a:moveTo>
                  <a:pt x="404888" y="181991"/>
                </a:moveTo>
                <a:lnTo>
                  <a:pt x="357708" y="181991"/>
                </a:lnTo>
                <a:lnTo>
                  <a:pt x="357708" y="201803"/>
                </a:lnTo>
                <a:lnTo>
                  <a:pt x="404888" y="201803"/>
                </a:lnTo>
                <a:lnTo>
                  <a:pt x="404888" y="181991"/>
                </a:lnTo>
                <a:close/>
              </a:path>
              <a:path w="443865" h="467995">
                <a:moveTo>
                  <a:pt x="404888" y="126237"/>
                </a:moveTo>
                <a:lnTo>
                  <a:pt x="357708" y="126237"/>
                </a:lnTo>
                <a:lnTo>
                  <a:pt x="357708" y="145923"/>
                </a:lnTo>
                <a:lnTo>
                  <a:pt x="404888" y="145923"/>
                </a:lnTo>
                <a:lnTo>
                  <a:pt x="404888" y="126237"/>
                </a:lnTo>
                <a:close/>
              </a:path>
              <a:path w="443865" h="467995">
                <a:moveTo>
                  <a:pt x="404888" y="73025"/>
                </a:moveTo>
                <a:lnTo>
                  <a:pt x="357708" y="73025"/>
                </a:lnTo>
                <a:lnTo>
                  <a:pt x="357708" y="91821"/>
                </a:lnTo>
                <a:lnTo>
                  <a:pt x="404888" y="91821"/>
                </a:lnTo>
                <a:lnTo>
                  <a:pt x="404888" y="73025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981200" y="133350"/>
            <a:ext cx="2316480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solidFill>
                  <a:srgbClr val="D9D9D9"/>
                </a:solidFill>
                <a:latin typeface="微软雅黑"/>
                <a:cs typeface="微软雅黑"/>
              </a:rPr>
              <a:t>软件操作与数据清理</a:t>
            </a:r>
            <a:endParaRPr sz="2000" dirty="0">
              <a:latin typeface="微软雅黑"/>
              <a:cs typeface="微软雅黑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790185" y="1132306"/>
            <a:ext cx="3506470" cy="34427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87323" y="2025395"/>
            <a:ext cx="3883152" cy="20025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091285" y="2389240"/>
            <a:ext cx="3074035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rgbClr val="FFFFFF"/>
                </a:solidFill>
                <a:latin typeface="微软雅黑"/>
                <a:cs typeface="微软雅黑"/>
              </a:rPr>
              <a:t>专项附加扣除信息采集</a:t>
            </a:r>
            <a:endParaRPr sz="2400">
              <a:latin typeface="微软雅黑"/>
              <a:cs typeface="微软雅黑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</TotalTime>
  <Words>938</Words>
  <Application>Microsoft Office PowerPoint</Application>
  <PresentationFormat>全屏显示(16:9)</PresentationFormat>
  <Paragraphs>184</Paragraphs>
  <Slides>51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51</vt:i4>
      </vt:variant>
    </vt:vector>
  </HeadingPairs>
  <TitlesOfParts>
    <vt:vector size="52" baseType="lpstr">
      <vt:lpstr>Office Theme</vt:lpstr>
      <vt:lpstr>扣缴客户端操作培训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软件操作与数据清理</vt:lpstr>
      <vt:lpstr>幻灯片 11</vt:lpstr>
      <vt:lpstr>幻灯片 12</vt:lpstr>
      <vt:lpstr>幻灯片 13</vt:lpstr>
      <vt:lpstr>幻灯片 14</vt:lpstr>
      <vt:lpstr>幻灯片 15</vt:lpstr>
      <vt:lpstr>幻灯片 16</vt:lpstr>
      <vt:lpstr>软件操作与数据清理</vt:lpstr>
      <vt:lpstr>软件操作与数据清理</vt:lpstr>
      <vt:lpstr>幻灯片 19</vt:lpstr>
      <vt:lpstr>软件操作与数据清理</vt:lpstr>
      <vt:lpstr>软件操作与数据清理</vt:lpstr>
      <vt:lpstr>软件操作与数据清理</vt:lpstr>
      <vt:lpstr>软件操作与数据清理</vt:lpstr>
      <vt:lpstr>幻灯片 24</vt:lpstr>
      <vt:lpstr>软件操作与数据清理</vt:lpstr>
      <vt:lpstr>幻灯片 26</vt:lpstr>
      <vt:lpstr>幻灯片 27</vt:lpstr>
      <vt:lpstr>幻灯片 28</vt:lpstr>
      <vt:lpstr>软件操作与数据清理</vt:lpstr>
      <vt:lpstr>软件操作与数据清理</vt:lpstr>
      <vt:lpstr>幻灯片 31</vt:lpstr>
      <vt:lpstr>幻灯片 32</vt:lpstr>
      <vt:lpstr>幻灯片 33</vt:lpstr>
      <vt:lpstr>幻灯片 34</vt:lpstr>
      <vt:lpstr>软件操作与数据清理</vt:lpstr>
      <vt:lpstr>软件操作与数据清理</vt:lpstr>
      <vt:lpstr>软件操作与数据清理</vt:lpstr>
      <vt:lpstr>幻灯片 38</vt:lpstr>
      <vt:lpstr>软件操作与数据清理</vt:lpstr>
      <vt:lpstr>幻灯片 40</vt:lpstr>
      <vt:lpstr>幻灯片 41</vt:lpstr>
      <vt:lpstr>幻灯片 42</vt:lpstr>
      <vt:lpstr>幻灯片 43</vt:lpstr>
      <vt:lpstr>软件操作与数据清理</vt:lpstr>
      <vt:lpstr> 软件操作与数据清理</vt:lpstr>
      <vt:lpstr>幻灯片 46</vt:lpstr>
      <vt:lpstr>一、专项附加扣除信息采集的整体流程</vt:lpstr>
      <vt:lpstr>二、专项附加扣除采集途径</vt:lpstr>
      <vt:lpstr>三、算税途径</vt:lpstr>
      <vt:lpstr>归纳总结：</vt:lpstr>
      <vt:lpstr>幻灯片 51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kingpub</dc:creator>
  <cp:lastModifiedBy> </cp:lastModifiedBy>
  <cp:revision>40</cp:revision>
  <dcterms:created xsi:type="dcterms:W3CDTF">2019-03-15T08:16:37Z</dcterms:created>
  <dcterms:modified xsi:type="dcterms:W3CDTF">2019-03-19T07:51:43Z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2018-12-24T00:00:00Z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2019-03-15T00:00:00Z</vt:filetime>
  </property>
</Properties>
</file>